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y="5143500" cx="9144000"/>
  <p:notesSz cx="6858000" cy="9144000"/>
  <p:embeddedFontLst>
    <p:embeddedFont>
      <p:font typeface="Montserrat Light"/>
      <p:regular r:id="rId66"/>
      <p:bold r:id="rId67"/>
      <p:italic r:id="rId68"/>
      <p:boldItalic r:id="rId69"/>
    </p:embeddedFont>
    <p:embeddedFont>
      <p:font typeface="Lato Black"/>
      <p:bold r:id="rId70"/>
      <p:boldItalic r:id="rId71"/>
    </p:embeddedFont>
    <p:embeddedFont>
      <p:font typeface="Advent Pro"/>
      <p:regular r:id="rId72"/>
      <p:bold r:id="rId73"/>
      <p:italic r:id="rId74"/>
      <p:boldItalic r:id="rId75"/>
    </p:embeddedFont>
    <p:embeddedFont>
      <p:font typeface="Space Grotesk"/>
      <p:regular r:id="rId76"/>
      <p:bold r:id="rId77"/>
    </p:embeddedFont>
    <p:embeddedFont>
      <p:font typeface="Montserrat SemiBold"/>
      <p:regular r:id="rId78"/>
      <p:bold r:id="rId79"/>
      <p:italic r:id="rId80"/>
      <p:boldItalic r:id="rId81"/>
    </p:embeddedFont>
    <p:embeddedFont>
      <p:font typeface="Roboto"/>
      <p:regular r:id="rId82"/>
      <p:bold r:id="rId83"/>
      <p:italic r:id="rId84"/>
      <p:boldItalic r:id="rId85"/>
    </p:embeddedFont>
    <p:embeddedFont>
      <p:font typeface="Montserrat"/>
      <p:regular r:id="rId86"/>
      <p:bold r:id="rId87"/>
      <p:italic r:id="rId88"/>
      <p:boldItalic r:id="rId89"/>
    </p:embeddedFont>
    <p:embeddedFont>
      <p:font typeface="Lato"/>
      <p:regular r:id="rId90"/>
      <p:bold r:id="rId91"/>
      <p:italic r:id="rId92"/>
      <p:boldItalic r:id="rId93"/>
    </p:embeddedFont>
    <p:embeddedFont>
      <p:font typeface="Montserrat Black"/>
      <p:bold r:id="rId94"/>
      <p:boldItalic r:id="rId95"/>
    </p:embeddedFont>
    <p:embeddedFont>
      <p:font typeface="Montserrat Medium"/>
      <p:regular r:id="rId96"/>
      <p:bold r:id="rId97"/>
      <p:italic r:id="rId98"/>
      <p:boldItalic r:id="rId99"/>
    </p:embeddedFont>
    <p:embeddedFont>
      <p:font typeface="PT Sans"/>
      <p:regular r:id="rId100"/>
      <p:bold r:id="rId101"/>
      <p:italic r:id="rId102"/>
      <p:boldItalic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04" roundtripDataSignature="AMtx7miHohsY5Fy6Ouj3C8vxDyVs11qD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4" Type="http://customschemas.google.com/relationships/presentationmetadata" Target="meta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PTSans-boldItalic.fntdata"/><Relationship Id="rId102" Type="http://schemas.openxmlformats.org/officeDocument/2006/relationships/font" Target="fonts/PTSans-italic.fntdata"/><Relationship Id="rId101" Type="http://schemas.openxmlformats.org/officeDocument/2006/relationships/font" Target="fonts/PTSans-bold.fntdata"/><Relationship Id="rId100" Type="http://schemas.openxmlformats.org/officeDocument/2006/relationships/font" Target="fonts/PTSans-regular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font" Target="fonts/MontserratBlack-boldItalic.fntdata"/><Relationship Id="rId94" Type="http://schemas.openxmlformats.org/officeDocument/2006/relationships/font" Target="fonts/MontserratBlack-bold.fntdata"/><Relationship Id="rId97" Type="http://schemas.openxmlformats.org/officeDocument/2006/relationships/font" Target="fonts/MontserratMedium-bold.fntdata"/><Relationship Id="rId96" Type="http://schemas.openxmlformats.org/officeDocument/2006/relationships/font" Target="fonts/MontserratMedium-regular.fntdata"/><Relationship Id="rId11" Type="http://schemas.openxmlformats.org/officeDocument/2006/relationships/slide" Target="slides/slide7.xml"/><Relationship Id="rId99" Type="http://schemas.openxmlformats.org/officeDocument/2006/relationships/font" Target="fonts/MontserratMedium-boldItalic.fntdata"/><Relationship Id="rId10" Type="http://schemas.openxmlformats.org/officeDocument/2006/relationships/slide" Target="slides/slide6.xml"/><Relationship Id="rId98" Type="http://schemas.openxmlformats.org/officeDocument/2006/relationships/font" Target="fonts/MontserratMedium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font" Target="fonts/Lato-bold.fntdata"/><Relationship Id="rId90" Type="http://schemas.openxmlformats.org/officeDocument/2006/relationships/font" Target="fonts/Lato-regular.fntdata"/><Relationship Id="rId93" Type="http://schemas.openxmlformats.org/officeDocument/2006/relationships/font" Target="fonts/Lato-boldItalic.fntdata"/><Relationship Id="rId92" Type="http://schemas.openxmlformats.org/officeDocument/2006/relationships/font" Target="fonts/Lat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font" Target="fonts/Roboto-italic.fntdata"/><Relationship Id="rId83" Type="http://schemas.openxmlformats.org/officeDocument/2006/relationships/font" Target="fonts/Roboto-bold.fntdata"/><Relationship Id="rId86" Type="http://schemas.openxmlformats.org/officeDocument/2006/relationships/font" Target="fonts/Montserrat-regular.fntdata"/><Relationship Id="rId85" Type="http://schemas.openxmlformats.org/officeDocument/2006/relationships/font" Target="fonts/Roboto-boldItalic.fntdata"/><Relationship Id="rId88" Type="http://schemas.openxmlformats.org/officeDocument/2006/relationships/font" Target="fonts/Montserrat-italic.fntdata"/><Relationship Id="rId87" Type="http://schemas.openxmlformats.org/officeDocument/2006/relationships/font" Target="fonts/Montserrat-bold.fntdata"/><Relationship Id="rId89" Type="http://schemas.openxmlformats.org/officeDocument/2006/relationships/font" Target="fonts/Montserrat-boldItalic.fntdata"/><Relationship Id="rId80" Type="http://schemas.openxmlformats.org/officeDocument/2006/relationships/font" Target="fonts/MontserratSemiBold-italic.fntdata"/><Relationship Id="rId82" Type="http://schemas.openxmlformats.org/officeDocument/2006/relationships/font" Target="fonts/Roboto-regular.fntdata"/><Relationship Id="rId81" Type="http://schemas.openxmlformats.org/officeDocument/2006/relationships/font" Target="fonts/MontserratSemi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AdventPro-bold.fntdata"/><Relationship Id="rId72" Type="http://schemas.openxmlformats.org/officeDocument/2006/relationships/font" Target="fonts/AdventPro-regular.fntdata"/><Relationship Id="rId75" Type="http://schemas.openxmlformats.org/officeDocument/2006/relationships/font" Target="fonts/AdventPro-boldItalic.fntdata"/><Relationship Id="rId74" Type="http://schemas.openxmlformats.org/officeDocument/2006/relationships/font" Target="fonts/AdventPro-italic.fntdata"/><Relationship Id="rId77" Type="http://schemas.openxmlformats.org/officeDocument/2006/relationships/font" Target="fonts/SpaceGrotesk-bold.fntdata"/><Relationship Id="rId76" Type="http://schemas.openxmlformats.org/officeDocument/2006/relationships/font" Target="fonts/SpaceGrotesk-regular.fntdata"/><Relationship Id="rId79" Type="http://schemas.openxmlformats.org/officeDocument/2006/relationships/font" Target="fonts/MontserratSemiBold-bold.fntdata"/><Relationship Id="rId78" Type="http://schemas.openxmlformats.org/officeDocument/2006/relationships/font" Target="fonts/MontserratSemiBold-regular.fntdata"/><Relationship Id="rId71" Type="http://schemas.openxmlformats.org/officeDocument/2006/relationships/font" Target="fonts/LatoBlack-boldItalic.fntdata"/><Relationship Id="rId70" Type="http://schemas.openxmlformats.org/officeDocument/2006/relationships/font" Target="fonts/LatoBlack-bold.fntdata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font" Target="fonts/MontserratLight-regular.fntdata"/><Relationship Id="rId65" Type="http://schemas.openxmlformats.org/officeDocument/2006/relationships/slide" Target="slides/slide61.xml"/><Relationship Id="rId68" Type="http://schemas.openxmlformats.org/officeDocument/2006/relationships/font" Target="fonts/MontserratLight-italic.fntdata"/><Relationship Id="rId67" Type="http://schemas.openxmlformats.org/officeDocument/2006/relationships/font" Target="fonts/MontserratLight-bold.fntdata"/><Relationship Id="rId60" Type="http://schemas.openxmlformats.org/officeDocument/2006/relationships/slide" Target="slides/slide56.xml"/><Relationship Id="rId69" Type="http://schemas.openxmlformats.org/officeDocument/2006/relationships/font" Target="fonts/MontserratLight-boldItalic.fntdata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e450c0518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e450c0518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e450c0518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e450c0518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70b5d846f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70b5d846f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70b5d846f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70b5d846f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e450c0518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e450c0518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5" name="Google Shape;79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e5097c5bd8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e5097c5bd8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e5097c5bd8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e5097c5bd8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e5097c5bd8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e5097c5bd8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e5097c5bd8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e5097c5bd8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e5097c5bd8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e5097c5bd8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e5097c5bd8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e5097c5bd8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e5097c5bd8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e5097c5bd8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e5097c5bd8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e5097c5bd8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e5097c5bd8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e5097c5bd8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e5097c5bd8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2e5097c5bd8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e5097c5bd8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e5097c5bd8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e5097c5bd8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e5097c5bd8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2" name="Google Shape;90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8" name="Google Shape;90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4" name="Google Shape;91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6" name="Google Shape;92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1" name="Google Shape;93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db759188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7" name="Google Shape;957;g2db75918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6" name="Google Shape;97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e5097c5bd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5" name="Google Shape;995;g2e5097c5bd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2db7591889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2db7591889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9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Relationship Id="rId6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10" Type="http://schemas.openxmlformats.org/officeDocument/2006/relationships/image" Target="../media/image10.png"/><Relationship Id="rId9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45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45"/>
          <p:cNvSpPr txBox="1"/>
          <p:nvPr>
            <p:ph type="ctrTitle"/>
          </p:nvPr>
        </p:nvSpPr>
        <p:spPr>
          <a:xfrm>
            <a:off x="4572000" y="508275"/>
            <a:ext cx="3858900" cy="3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b="0" sz="5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45"/>
          <p:cNvSpPr txBox="1"/>
          <p:nvPr>
            <p:ph idx="1" type="subTitle"/>
          </p:nvPr>
        </p:nvSpPr>
        <p:spPr>
          <a:xfrm>
            <a:off x="4572000" y="4128300"/>
            <a:ext cx="3858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2" name="Google Shape;12;p45"/>
          <p:cNvPicPr preferRelativeResize="0"/>
          <p:nvPr/>
        </p:nvPicPr>
        <p:blipFill rotWithShape="1">
          <a:blip r:embed="rId3">
            <a:alphaModFix/>
          </a:blip>
          <a:srcRect b="2630" l="29562" r="0" t="12515"/>
          <a:stretch/>
        </p:blipFill>
        <p:spPr>
          <a:xfrm>
            <a:off x="0" y="0"/>
            <a:ext cx="4374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54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54"/>
          <p:cNvPicPr preferRelativeResize="0"/>
          <p:nvPr/>
        </p:nvPicPr>
        <p:blipFill rotWithShape="1">
          <a:blip r:embed="rId3">
            <a:alphaModFix/>
          </a:blip>
          <a:srcRect b="24975" l="0" r="0" t="32974"/>
          <a:stretch/>
        </p:blipFill>
        <p:spPr>
          <a:xfrm flipH="1" rot="5400000">
            <a:off x="7065113" y="-168688"/>
            <a:ext cx="3405475" cy="141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54"/>
          <p:cNvPicPr preferRelativeResize="0"/>
          <p:nvPr/>
        </p:nvPicPr>
        <p:blipFill rotWithShape="1">
          <a:blip r:embed="rId4">
            <a:alphaModFix/>
          </a:blip>
          <a:srcRect b="20910" l="61328" r="0" t="31"/>
          <a:stretch/>
        </p:blipFill>
        <p:spPr>
          <a:xfrm flipH="1" rot="1100832">
            <a:off x="-341932" y="3175232"/>
            <a:ext cx="1836013" cy="229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849381">
            <a:off x="-377366" y="-40610"/>
            <a:ext cx="1189935" cy="1695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36677">
            <a:off x="7845625" y="4074261"/>
            <a:ext cx="1436550" cy="1310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924823">
            <a:off x="7237753" y="247890"/>
            <a:ext cx="441498" cy="402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54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rot="2699930">
            <a:off x="2158095" y="4418267"/>
            <a:ext cx="290561" cy="459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4"/>
          <p:cNvSpPr txBox="1"/>
          <p:nvPr>
            <p:ph type="title"/>
          </p:nvPr>
        </p:nvSpPr>
        <p:spPr>
          <a:xfrm>
            <a:off x="713100" y="1811474"/>
            <a:ext cx="2174100" cy="10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4" name="Google Shape;114;p54"/>
          <p:cNvSpPr txBox="1"/>
          <p:nvPr>
            <p:ph idx="1" type="subTitle"/>
          </p:nvPr>
        </p:nvSpPr>
        <p:spPr>
          <a:xfrm>
            <a:off x="713100" y="3308228"/>
            <a:ext cx="21741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5" name="Google Shape;115;p54"/>
          <p:cNvSpPr txBox="1"/>
          <p:nvPr>
            <p:ph idx="2" type="title"/>
          </p:nvPr>
        </p:nvSpPr>
        <p:spPr>
          <a:xfrm>
            <a:off x="3484950" y="1811549"/>
            <a:ext cx="2174100" cy="10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6" name="Google Shape;116;p54"/>
          <p:cNvSpPr txBox="1"/>
          <p:nvPr>
            <p:ph idx="3" type="subTitle"/>
          </p:nvPr>
        </p:nvSpPr>
        <p:spPr>
          <a:xfrm>
            <a:off x="3484950" y="3308108"/>
            <a:ext cx="21741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7" name="Google Shape;117;p54"/>
          <p:cNvSpPr txBox="1"/>
          <p:nvPr>
            <p:ph idx="4" type="title"/>
          </p:nvPr>
        </p:nvSpPr>
        <p:spPr>
          <a:xfrm>
            <a:off x="6256800" y="1811542"/>
            <a:ext cx="2174100" cy="10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8" name="Google Shape;118;p54"/>
          <p:cNvSpPr txBox="1"/>
          <p:nvPr>
            <p:ph idx="5" type="subTitle"/>
          </p:nvPr>
        </p:nvSpPr>
        <p:spPr>
          <a:xfrm>
            <a:off x="6256800" y="3308121"/>
            <a:ext cx="21741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9" name="Google Shape;119;p54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" name="Google Shape;120;p54"/>
          <p:cNvSpPr txBox="1"/>
          <p:nvPr>
            <p:ph idx="7" type="title"/>
          </p:nvPr>
        </p:nvSpPr>
        <p:spPr>
          <a:xfrm>
            <a:off x="713100" y="2896200"/>
            <a:ext cx="21741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1" name="Google Shape;121;p54"/>
          <p:cNvSpPr txBox="1"/>
          <p:nvPr>
            <p:ph idx="8" type="title"/>
          </p:nvPr>
        </p:nvSpPr>
        <p:spPr>
          <a:xfrm>
            <a:off x="3484950" y="2896200"/>
            <a:ext cx="21741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54"/>
          <p:cNvSpPr txBox="1"/>
          <p:nvPr>
            <p:ph idx="9" type="title"/>
          </p:nvPr>
        </p:nvSpPr>
        <p:spPr>
          <a:xfrm>
            <a:off x="6249900" y="2896200"/>
            <a:ext cx="21741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55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5"/>
          <p:cNvSpPr txBox="1"/>
          <p:nvPr>
            <p:ph type="title"/>
          </p:nvPr>
        </p:nvSpPr>
        <p:spPr>
          <a:xfrm>
            <a:off x="5546938" y="1461263"/>
            <a:ext cx="27468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6" name="Google Shape;126;p55"/>
          <p:cNvSpPr txBox="1"/>
          <p:nvPr>
            <p:ph idx="1" type="subTitle"/>
          </p:nvPr>
        </p:nvSpPr>
        <p:spPr>
          <a:xfrm>
            <a:off x="5546938" y="2677538"/>
            <a:ext cx="2746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7" name="Google Shape;127;p55"/>
          <p:cNvPicPr preferRelativeResize="0"/>
          <p:nvPr/>
        </p:nvPicPr>
        <p:blipFill rotWithShape="1">
          <a:blip r:embed="rId3">
            <a:alphaModFix/>
          </a:blip>
          <a:srcRect b="5649" l="55961" r="-5072" t="-5650"/>
          <a:stretch/>
        </p:blipFill>
        <p:spPr>
          <a:xfrm flipH="1">
            <a:off x="7187971" y="3016750"/>
            <a:ext cx="2530698" cy="23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5"/>
          <p:cNvPicPr preferRelativeResize="0"/>
          <p:nvPr/>
        </p:nvPicPr>
        <p:blipFill rotWithShape="1">
          <a:blip r:embed="rId4">
            <a:alphaModFix/>
          </a:blip>
          <a:srcRect b="18" l="0" r="0" t="29"/>
          <a:stretch/>
        </p:blipFill>
        <p:spPr>
          <a:xfrm flipH="1">
            <a:off x="-1568974" y="-1264850"/>
            <a:ext cx="4747685" cy="28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1410600">
            <a:off x="8057324" y="-275819"/>
            <a:ext cx="1143990" cy="163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-709320">
            <a:off x="-391723" y="4171280"/>
            <a:ext cx="1396585" cy="127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25530" y="2597225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5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rot="933737">
            <a:off x="2436022" y="4360369"/>
            <a:ext cx="227587" cy="36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5"/>
          <p:cNvPicPr preferRelativeResize="0"/>
          <p:nvPr/>
        </p:nvPicPr>
        <p:blipFill rotWithShape="1">
          <a:blip r:embed="rId3">
            <a:alphaModFix/>
          </a:blip>
          <a:srcRect b="43724" l="91904" r="-2675" t="34714"/>
          <a:stretch/>
        </p:blipFill>
        <p:spPr>
          <a:xfrm rot="-664615">
            <a:off x="5463342" y="4231581"/>
            <a:ext cx="690443" cy="61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5"/>
          <p:cNvPicPr preferRelativeResize="0"/>
          <p:nvPr/>
        </p:nvPicPr>
        <p:blipFill rotWithShape="1">
          <a:blip r:embed="rId9">
            <a:alphaModFix/>
          </a:blip>
          <a:srcRect b="6889" l="0" r="86514" t="69978"/>
          <a:stretch/>
        </p:blipFill>
        <p:spPr>
          <a:xfrm rot="4625104">
            <a:off x="6196151" y="-283925"/>
            <a:ext cx="837624" cy="140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6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6"/>
          <p:cNvPicPr preferRelativeResize="0"/>
          <p:nvPr/>
        </p:nvPicPr>
        <p:blipFill rotWithShape="1">
          <a:blip r:embed="rId3">
            <a:alphaModFix/>
          </a:blip>
          <a:srcRect b="49011" l="0" r="64517" t="14324"/>
          <a:stretch/>
        </p:blipFill>
        <p:spPr>
          <a:xfrm rot="8961315">
            <a:off x="-653100" y="-89434"/>
            <a:ext cx="1869874" cy="188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6"/>
          <p:cNvPicPr preferRelativeResize="0"/>
          <p:nvPr/>
        </p:nvPicPr>
        <p:blipFill rotWithShape="1">
          <a:blip r:embed="rId4">
            <a:alphaModFix/>
          </a:blip>
          <a:srcRect b="24975" l="0" r="0" t="32974"/>
          <a:stretch/>
        </p:blipFill>
        <p:spPr>
          <a:xfrm flipH="1" rot="5400000">
            <a:off x="7065113" y="-168688"/>
            <a:ext cx="3405475" cy="141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6"/>
          <p:cNvPicPr preferRelativeResize="0"/>
          <p:nvPr/>
        </p:nvPicPr>
        <p:blipFill rotWithShape="1">
          <a:blip r:embed="rId5">
            <a:alphaModFix/>
          </a:blip>
          <a:srcRect b="0" l="18505" r="23864" t="0"/>
          <a:stretch/>
        </p:blipFill>
        <p:spPr>
          <a:xfrm rot="933737">
            <a:off x="168047" y="4105444"/>
            <a:ext cx="227587" cy="36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96642" y="4266900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6"/>
          <p:cNvPicPr preferRelativeResize="0"/>
          <p:nvPr/>
        </p:nvPicPr>
        <p:blipFill rotWithShape="1">
          <a:blip r:embed="rId7">
            <a:alphaModFix/>
          </a:blip>
          <a:srcRect b="43724" l="91904" r="-2675" t="34714"/>
          <a:stretch/>
        </p:blipFill>
        <p:spPr>
          <a:xfrm rot="2700070">
            <a:off x="52917" y="2383907"/>
            <a:ext cx="690444" cy="61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6"/>
          <p:cNvPicPr preferRelativeResize="0"/>
          <p:nvPr/>
        </p:nvPicPr>
        <p:blipFill rotWithShape="1">
          <a:blip r:embed="rId7">
            <a:alphaModFix/>
          </a:blip>
          <a:srcRect b="43724" l="91904" r="-2675" t="34714"/>
          <a:stretch/>
        </p:blipFill>
        <p:spPr>
          <a:xfrm flipH="1" rot="8099930">
            <a:off x="8422642" y="2333444"/>
            <a:ext cx="690444" cy="61774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57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7"/>
          <p:cNvPicPr preferRelativeResize="0"/>
          <p:nvPr/>
        </p:nvPicPr>
        <p:blipFill rotWithShape="1">
          <a:blip r:embed="rId3">
            <a:alphaModFix/>
          </a:blip>
          <a:srcRect b="20910" l="61328" r="0" t="31"/>
          <a:stretch/>
        </p:blipFill>
        <p:spPr>
          <a:xfrm flipH="1" rot="5251793">
            <a:off x="-395061" y="-88802"/>
            <a:ext cx="1735220" cy="216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7"/>
          <p:cNvPicPr preferRelativeResize="0"/>
          <p:nvPr/>
        </p:nvPicPr>
        <p:blipFill rotWithShape="1">
          <a:blip r:embed="rId4">
            <a:alphaModFix/>
          </a:blip>
          <a:srcRect b="18048" l="75617" r="0" t="30938"/>
          <a:stretch/>
        </p:blipFill>
        <p:spPr>
          <a:xfrm rot="8961300">
            <a:off x="8471491" y="-317060"/>
            <a:ext cx="1284943" cy="2623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7531604">
            <a:off x="-359262" y="4190909"/>
            <a:ext cx="946875" cy="134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543798">
            <a:off x="8065667" y="4378434"/>
            <a:ext cx="1166741" cy="106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00694" y="4629575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7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rot="-1318549">
            <a:off x="8685672" y="2601256"/>
            <a:ext cx="227588" cy="36014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58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8"/>
          <p:cNvPicPr preferRelativeResize="0"/>
          <p:nvPr/>
        </p:nvPicPr>
        <p:blipFill rotWithShape="1">
          <a:blip r:embed="rId3">
            <a:alphaModFix/>
          </a:blip>
          <a:srcRect b="0" l="0" r="57939" t="48949"/>
          <a:stretch/>
        </p:blipFill>
        <p:spPr>
          <a:xfrm rot="8466672">
            <a:off x="6554325" y="-2113776"/>
            <a:ext cx="3557424" cy="421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8"/>
          <p:cNvPicPr preferRelativeResize="0"/>
          <p:nvPr/>
        </p:nvPicPr>
        <p:blipFill rotWithShape="1">
          <a:blip r:embed="rId3">
            <a:alphaModFix/>
          </a:blip>
          <a:srcRect b="-567" l="43027" r="23715" t="68635"/>
          <a:stretch/>
        </p:blipFill>
        <p:spPr>
          <a:xfrm rot="8466679">
            <a:off x="-985182" y="2816020"/>
            <a:ext cx="2812789" cy="263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410600">
            <a:off x="389930" y="339494"/>
            <a:ext cx="1143990" cy="163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709320">
            <a:off x="7285083" y="3452555"/>
            <a:ext cx="1396585" cy="127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569" y="2597225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58"/>
          <p:cNvPicPr preferRelativeResize="0"/>
          <p:nvPr/>
        </p:nvPicPr>
        <p:blipFill rotWithShape="1">
          <a:blip r:embed="rId7">
            <a:alphaModFix/>
          </a:blip>
          <a:srcRect b="0" l="18505" r="23864" t="0"/>
          <a:stretch/>
        </p:blipFill>
        <p:spPr>
          <a:xfrm rot="933737">
            <a:off x="8317110" y="2213144"/>
            <a:ext cx="227587" cy="36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8"/>
          <p:cNvPicPr preferRelativeResize="0"/>
          <p:nvPr/>
        </p:nvPicPr>
        <p:blipFill rotWithShape="1">
          <a:blip r:embed="rId8">
            <a:alphaModFix/>
          </a:blip>
          <a:srcRect b="43724" l="91904" r="-2675" t="34714"/>
          <a:stretch/>
        </p:blipFill>
        <p:spPr>
          <a:xfrm rot="-1831681">
            <a:off x="4966217" y="230530"/>
            <a:ext cx="690444" cy="61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8"/>
          <p:cNvPicPr preferRelativeResize="0"/>
          <p:nvPr/>
        </p:nvPicPr>
        <p:blipFill rotWithShape="1">
          <a:blip r:embed="rId3">
            <a:alphaModFix/>
          </a:blip>
          <a:srcRect b="6889" l="0" r="86514" t="69978"/>
          <a:stretch/>
        </p:blipFill>
        <p:spPr>
          <a:xfrm rot="5895775">
            <a:off x="2273274" y="3839287"/>
            <a:ext cx="837625" cy="140217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8"/>
          <p:cNvSpPr txBox="1"/>
          <p:nvPr>
            <p:ph type="title"/>
          </p:nvPr>
        </p:nvSpPr>
        <p:spPr>
          <a:xfrm>
            <a:off x="1433100" y="1307100"/>
            <a:ext cx="627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59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4219159">
            <a:off x="-2480145" y="420075"/>
            <a:ext cx="388188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9"/>
          <p:cNvPicPr preferRelativeResize="0"/>
          <p:nvPr/>
        </p:nvPicPr>
        <p:blipFill rotWithShape="1">
          <a:blip r:embed="rId4">
            <a:alphaModFix/>
          </a:blip>
          <a:srcRect b="24975" l="0" r="0" t="32974"/>
          <a:stretch/>
        </p:blipFill>
        <p:spPr>
          <a:xfrm flipH="1" rot="5400000">
            <a:off x="6733173" y="-168688"/>
            <a:ext cx="3405475" cy="141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7531604">
            <a:off x="350822" y="170109"/>
            <a:ext cx="946875" cy="134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7452075">
            <a:off x="7729129" y="2658584"/>
            <a:ext cx="1166739" cy="106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51121" y="4604100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59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rot="-1318549">
            <a:off x="237426" y="2104981"/>
            <a:ext cx="227588" cy="36014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59"/>
          <p:cNvSpPr txBox="1"/>
          <p:nvPr>
            <p:ph type="title"/>
          </p:nvPr>
        </p:nvSpPr>
        <p:spPr>
          <a:xfrm>
            <a:off x="2099025" y="2957349"/>
            <a:ext cx="21741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3" name="Google Shape;173;p59"/>
          <p:cNvSpPr txBox="1"/>
          <p:nvPr>
            <p:ph idx="1" type="subTitle"/>
          </p:nvPr>
        </p:nvSpPr>
        <p:spPr>
          <a:xfrm>
            <a:off x="2099025" y="3744115"/>
            <a:ext cx="21741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4" name="Google Shape;174;p59"/>
          <p:cNvSpPr txBox="1"/>
          <p:nvPr>
            <p:ph idx="2" type="title"/>
          </p:nvPr>
        </p:nvSpPr>
        <p:spPr>
          <a:xfrm>
            <a:off x="4870875" y="2957404"/>
            <a:ext cx="21741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5" name="Google Shape;175;p59"/>
          <p:cNvSpPr txBox="1"/>
          <p:nvPr>
            <p:ph idx="3" type="subTitle"/>
          </p:nvPr>
        </p:nvSpPr>
        <p:spPr>
          <a:xfrm>
            <a:off x="4870875" y="3743995"/>
            <a:ext cx="21741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6" name="Google Shape;176;p59"/>
          <p:cNvSpPr txBox="1"/>
          <p:nvPr>
            <p:ph idx="4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60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0"/>
          <p:cNvPicPr preferRelativeResize="0"/>
          <p:nvPr/>
        </p:nvPicPr>
        <p:blipFill rotWithShape="1">
          <a:blip r:embed="rId3">
            <a:alphaModFix/>
          </a:blip>
          <a:srcRect b="0" l="47904" r="5373" t="78636"/>
          <a:stretch/>
        </p:blipFill>
        <p:spPr>
          <a:xfrm flipH="1" rot="-4918189">
            <a:off x="-916945" y="515649"/>
            <a:ext cx="2462316" cy="109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60"/>
          <p:cNvPicPr preferRelativeResize="0"/>
          <p:nvPr/>
        </p:nvPicPr>
        <p:blipFill rotWithShape="1">
          <a:blip r:embed="rId4">
            <a:alphaModFix/>
          </a:blip>
          <a:srcRect b="42257" l="60137" r="0" t="20939"/>
          <a:stretch/>
        </p:blipFill>
        <p:spPr>
          <a:xfrm flipH="1" rot="-2700000">
            <a:off x="8156715" y="-354725"/>
            <a:ext cx="1547445" cy="18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9238961">
            <a:off x="8245873" y="4057907"/>
            <a:ext cx="946874" cy="134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530004">
            <a:off x="-557875" y="3744452"/>
            <a:ext cx="1484819" cy="13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8437554">
            <a:off x="2699397" y="4576515"/>
            <a:ext cx="342422" cy="31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60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flipH="1" rot="-2419076">
            <a:off x="7274451" y="149757"/>
            <a:ext cx="227589" cy="36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60"/>
          <p:cNvPicPr preferRelativeResize="0"/>
          <p:nvPr/>
        </p:nvPicPr>
        <p:blipFill rotWithShape="1">
          <a:blip r:embed="rId3">
            <a:alphaModFix/>
          </a:blip>
          <a:srcRect b="6889" l="0" r="86514" t="69978"/>
          <a:stretch/>
        </p:blipFill>
        <p:spPr>
          <a:xfrm rot="4625104">
            <a:off x="1186501" y="-24827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60"/>
          <p:cNvPicPr preferRelativeResize="0"/>
          <p:nvPr/>
        </p:nvPicPr>
        <p:blipFill rotWithShape="1">
          <a:blip r:embed="rId9">
            <a:alphaModFix/>
          </a:blip>
          <a:srcRect b="43724" l="91904" r="-2675" t="34714"/>
          <a:stretch/>
        </p:blipFill>
        <p:spPr>
          <a:xfrm rot="-664615">
            <a:off x="5833017" y="4423793"/>
            <a:ext cx="690443" cy="61774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8" name="Google Shape;188;p60"/>
          <p:cNvSpPr txBox="1"/>
          <p:nvPr>
            <p:ph idx="2" type="title"/>
          </p:nvPr>
        </p:nvSpPr>
        <p:spPr>
          <a:xfrm>
            <a:off x="720000" y="2836166"/>
            <a:ext cx="2086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60"/>
          <p:cNvSpPr txBox="1"/>
          <p:nvPr>
            <p:ph idx="1" type="subTitle"/>
          </p:nvPr>
        </p:nvSpPr>
        <p:spPr>
          <a:xfrm>
            <a:off x="720000" y="3262200"/>
            <a:ext cx="208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60"/>
          <p:cNvSpPr txBox="1"/>
          <p:nvPr>
            <p:ph idx="3" type="title"/>
          </p:nvPr>
        </p:nvSpPr>
        <p:spPr>
          <a:xfrm>
            <a:off x="3528600" y="2836100"/>
            <a:ext cx="2086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1" name="Google Shape;191;p60"/>
          <p:cNvSpPr txBox="1"/>
          <p:nvPr>
            <p:ph idx="4" type="subTitle"/>
          </p:nvPr>
        </p:nvSpPr>
        <p:spPr>
          <a:xfrm>
            <a:off x="3528596" y="3262200"/>
            <a:ext cx="208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60"/>
          <p:cNvSpPr txBox="1"/>
          <p:nvPr>
            <p:ph idx="5" type="title"/>
          </p:nvPr>
        </p:nvSpPr>
        <p:spPr>
          <a:xfrm>
            <a:off x="6337200" y="2836100"/>
            <a:ext cx="2086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60"/>
          <p:cNvSpPr txBox="1"/>
          <p:nvPr>
            <p:ph idx="6" type="subTitle"/>
          </p:nvPr>
        </p:nvSpPr>
        <p:spPr>
          <a:xfrm>
            <a:off x="6337199" y="3262200"/>
            <a:ext cx="208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61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61"/>
          <p:cNvSpPr txBox="1"/>
          <p:nvPr>
            <p:ph type="title"/>
          </p:nvPr>
        </p:nvSpPr>
        <p:spPr>
          <a:xfrm>
            <a:off x="2641250" y="2902551"/>
            <a:ext cx="52764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7" name="Google Shape;197;p61"/>
          <p:cNvSpPr txBox="1"/>
          <p:nvPr>
            <p:ph idx="1" type="subTitle"/>
          </p:nvPr>
        </p:nvSpPr>
        <p:spPr>
          <a:xfrm>
            <a:off x="2641250" y="1598375"/>
            <a:ext cx="52764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98" name="Google Shape;198;p61"/>
          <p:cNvPicPr preferRelativeResize="0"/>
          <p:nvPr/>
        </p:nvPicPr>
        <p:blipFill rotWithShape="1">
          <a:blip r:embed="rId3">
            <a:alphaModFix/>
          </a:blip>
          <a:srcRect b="18" l="0" r="0" t="29"/>
          <a:stretch/>
        </p:blipFill>
        <p:spPr>
          <a:xfrm rot="4329197">
            <a:off x="-1439741" y="1793650"/>
            <a:ext cx="4747684" cy="28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61"/>
          <p:cNvPicPr preferRelativeResize="0"/>
          <p:nvPr/>
        </p:nvPicPr>
        <p:blipFill rotWithShape="1">
          <a:blip r:embed="rId4">
            <a:alphaModFix/>
          </a:blip>
          <a:srcRect b="5649" l="55961" r="-5072" t="-5650"/>
          <a:stretch/>
        </p:blipFill>
        <p:spPr>
          <a:xfrm rot="1868898">
            <a:off x="6856952" y="-1315208"/>
            <a:ext cx="3147901" cy="286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38272" y="313137"/>
            <a:ext cx="496174" cy="4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61"/>
          <p:cNvPicPr preferRelativeResize="0"/>
          <p:nvPr/>
        </p:nvPicPr>
        <p:blipFill rotWithShape="1">
          <a:blip r:embed="rId6">
            <a:alphaModFix/>
          </a:blip>
          <a:srcRect b="0" l="18505" r="23864" t="0"/>
          <a:stretch/>
        </p:blipFill>
        <p:spPr>
          <a:xfrm rot="933702">
            <a:off x="3786387" y="4321241"/>
            <a:ext cx="357494" cy="56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61"/>
          <p:cNvPicPr preferRelativeResize="0"/>
          <p:nvPr/>
        </p:nvPicPr>
        <p:blipFill rotWithShape="1">
          <a:blip r:embed="rId4">
            <a:alphaModFix/>
          </a:blip>
          <a:srcRect b="43724" l="91904" r="-2675" t="34714"/>
          <a:stretch/>
        </p:blipFill>
        <p:spPr>
          <a:xfrm rot="-1831681">
            <a:off x="4934230" y="230530"/>
            <a:ext cx="690444" cy="61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61"/>
          <p:cNvPicPr preferRelativeResize="0"/>
          <p:nvPr/>
        </p:nvPicPr>
        <p:blipFill rotWithShape="1">
          <a:blip r:embed="rId7">
            <a:alphaModFix/>
          </a:blip>
          <a:srcRect b="6889" l="0" r="86514" t="69978"/>
          <a:stretch/>
        </p:blipFill>
        <p:spPr>
          <a:xfrm rot="4625104">
            <a:off x="7654751" y="3773150"/>
            <a:ext cx="837624" cy="140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62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2"/>
          <p:cNvPicPr preferRelativeResize="0"/>
          <p:nvPr/>
        </p:nvPicPr>
        <p:blipFill rotWithShape="1">
          <a:blip r:embed="rId3">
            <a:alphaModFix/>
          </a:blip>
          <a:srcRect b="33152" l="75495" r="-5071" t="-5646"/>
          <a:stretch/>
        </p:blipFill>
        <p:spPr>
          <a:xfrm rot="5400000">
            <a:off x="-13975" y="-125025"/>
            <a:ext cx="1524075" cy="16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62"/>
          <p:cNvPicPr preferRelativeResize="0"/>
          <p:nvPr/>
        </p:nvPicPr>
        <p:blipFill rotWithShape="1">
          <a:blip r:embed="rId4">
            <a:alphaModFix/>
          </a:blip>
          <a:srcRect b="24976" l="41588" r="0" t="38576"/>
          <a:stretch/>
        </p:blipFill>
        <p:spPr>
          <a:xfrm rot="-5400000">
            <a:off x="8092237" y="4068513"/>
            <a:ext cx="1479950" cy="9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351316">
            <a:off x="8314513" y="303137"/>
            <a:ext cx="518124" cy="47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2"/>
          <p:cNvPicPr preferRelativeResize="0"/>
          <p:nvPr/>
        </p:nvPicPr>
        <p:blipFill rotWithShape="1">
          <a:blip r:embed="rId6">
            <a:alphaModFix/>
          </a:blip>
          <a:srcRect b="0" l="18505" r="23864" t="0"/>
          <a:stretch/>
        </p:blipFill>
        <p:spPr>
          <a:xfrm rot="-1687335">
            <a:off x="259097" y="4331630"/>
            <a:ext cx="344363" cy="54494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63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4" name="Google Shape;214;p63"/>
          <p:cNvSpPr txBox="1"/>
          <p:nvPr>
            <p:ph idx="1" type="body"/>
          </p:nvPr>
        </p:nvSpPr>
        <p:spPr>
          <a:xfrm>
            <a:off x="1515750" y="1706525"/>
            <a:ext cx="6112500" cy="27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pic>
        <p:nvPicPr>
          <p:cNvPr id="215" name="Google Shape;215;p63"/>
          <p:cNvPicPr preferRelativeResize="0"/>
          <p:nvPr/>
        </p:nvPicPr>
        <p:blipFill rotWithShape="1">
          <a:blip r:embed="rId3">
            <a:alphaModFix/>
          </a:blip>
          <a:srcRect b="24977" l="0" r="0" t="24977"/>
          <a:stretch/>
        </p:blipFill>
        <p:spPr>
          <a:xfrm flipH="1" rot="5400000">
            <a:off x="6728165" y="2597975"/>
            <a:ext cx="3405475" cy="16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-3491113" y="-2558675"/>
            <a:ext cx="52699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530004">
            <a:off x="7688490" y="-110048"/>
            <a:ext cx="1484819" cy="13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941545">
            <a:off x="-468612" y="3725449"/>
            <a:ext cx="1304573" cy="185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0912" y="2859050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63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rot="933737">
            <a:off x="8531267" y="2122856"/>
            <a:ext cx="227587" cy="36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6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46"/>
          <p:cNvPicPr preferRelativeResize="0"/>
          <p:nvPr/>
        </p:nvPicPr>
        <p:blipFill rotWithShape="1">
          <a:blip r:embed="rId3">
            <a:alphaModFix/>
          </a:blip>
          <a:srcRect b="24977" l="0" r="0" t="24977"/>
          <a:stretch/>
        </p:blipFill>
        <p:spPr>
          <a:xfrm rot="-5400000">
            <a:off x="-859963" y="2597975"/>
            <a:ext cx="3405475" cy="16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246310" y="-2558675"/>
            <a:ext cx="52699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530004">
            <a:off x="100367" y="253652"/>
            <a:ext cx="1484819" cy="13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941545">
            <a:off x="7959765" y="3674449"/>
            <a:ext cx="1304573" cy="185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40844" y="3152025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6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rot="933737">
            <a:off x="279073" y="1931631"/>
            <a:ext cx="227587" cy="36014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6"/>
          <p:cNvSpPr txBox="1"/>
          <p:nvPr>
            <p:ph type="title"/>
          </p:nvPr>
        </p:nvSpPr>
        <p:spPr>
          <a:xfrm>
            <a:off x="3211600" y="1257050"/>
            <a:ext cx="4363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" name="Google Shape;22;p46"/>
          <p:cNvSpPr txBox="1"/>
          <p:nvPr>
            <p:ph idx="2" type="title"/>
          </p:nvPr>
        </p:nvSpPr>
        <p:spPr>
          <a:xfrm>
            <a:off x="2171600" y="1257050"/>
            <a:ext cx="8940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" name="Google Shape;23;p46"/>
          <p:cNvSpPr txBox="1"/>
          <p:nvPr>
            <p:ph idx="1" type="subTitle"/>
          </p:nvPr>
        </p:nvSpPr>
        <p:spPr>
          <a:xfrm>
            <a:off x="3211600" y="1668950"/>
            <a:ext cx="4393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46"/>
          <p:cNvSpPr txBox="1"/>
          <p:nvPr>
            <p:ph idx="3" type="title"/>
          </p:nvPr>
        </p:nvSpPr>
        <p:spPr>
          <a:xfrm>
            <a:off x="3211600" y="2135013"/>
            <a:ext cx="4363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" name="Google Shape;25;p46"/>
          <p:cNvSpPr txBox="1"/>
          <p:nvPr>
            <p:ph idx="4" type="title"/>
          </p:nvPr>
        </p:nvSpPr>
        <p:spPr>
          <a:xfrm>
            <a:off x="2171600" y="2135025"/>
            <a:ext cx="8940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" name="Google Shape;26;p46"/>
          <p:cNvSpPr txBox="1"/>
          <p:nvPr>
            <p:ph idx="5" type="subTitle"/>
          </p:nvPr>
        </p:nvSpPr>
        <p:spPr>
          <a:xfrm>
            <a:off x="3211600" y="2546913"/>
            <a:ext cx="4393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46"/>
          <p:cNvSpPr txBox="1"/>
          <p:nvPr>
            <p:ph idx="6" type="title"/>
          </p:nvPr>
        </p:nvSpPr>
        <p:spPr>
          <a:xfrm>
            <a:off x="3211600" y="3012988"/>
            <a:ext cx="4363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" name="Google Shape;28;p46"/>
          <p:cNvSpPr txBox="1"/>
          <p:nvPr>
            <p:ph idx="7" type="title"/>
          </p:nvPr>
        </p:nvSpPr>
        <p:spPr>
          <a:xfrm>
            <a:off x="2171600" y="3013000"/>
            <a:ext cx="8940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" name="Google Shape;29;p46"/>
          <p:cNvSpPr txBox="1"/>
          <p:nvPr>
            <p:ph idx="8" type="subTitle"/>
          </p:nvPr>
        </p:nvSpPr>
        <p:spPr>
          <a:xfrm>
            <a:off x="3211600" y="3424913"/>
            <a:ext cx="4393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46"/>
          <p:cNvSpPr txBox="1"/>
          <p:nvPr>
            <p:ph idx="9" type="title"/>
          </p:nvPr>
        </p:nvSpPr>
        <p:spPr>
          <a:xfrm>
            <a:off x="3211600" y="3890975"/>
            <a:ext cx="4363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" name="Google Shape;31;p46"/>
          <p:cNvSpPr txBox="1"/>
          <p:nvPr>
            <p:ph idx="13" type="title"/>
          </p:nvPr>
        </p:nvSpPr>
        <p:spPr>
          <a:xfrm>
            <a:off x="2171600" y="3890975"/>
            <a:ext cx="8940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" name="Google Shape;32;p46"/>
          <p:cNvSpPr txBox="1"/>
          <p:nvPr>
            <p:ph idx="14" type="subTitle"/>
          </p:nvPr>
        </p:nvSpPr>
        <p:spPr>
          <a:xfrm>
            <a:off x="3211600" y="4302900"/>
            <a:ext cx="4393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46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64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64"/>
          <p:cNvSpPr txBox="1"/>
          <p:nvPr>
            <p:ph type="title"/>
          </p:nvPr>
        </p:nvSpPr>
        <p:spPr>
          <a:xfrm>
            <a:off x="1229288" y="1685950"/>
            <a:ext cx="28404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4" name="Google Shape;224;p64"/>
          <p:cNvSpPr txBox="1"/>
          <p:nvPr>
            <p:ph idx="2" type="title"/>
          </p:nvPr>
        </p:nvSpPr>
        <p:spPr>
          <a:xfrm>
            <a:off x="5066812" y="1685875"/>
            <a:ext cx="28404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5" name="Google Shape;225;p64"/>
          <p:cNvSpPr txBox="1"/>
          <p:nvPr>
            <p:ph idx="1" type="subTitle"/>
          </p:nvPr>
        </p:nvSpPr>
        <p:spPr>
          <a:xfrm>
            <a:off x="5066825" y="2098077"/>
            <a:ext cx="28404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6" name="Google Shape;226;p64"/>
          <p:cNvSpPr txBox="1"/>
          <p:nvPr>
            <p:ph idx="3" type="subTitle"/>
          </p:nvPr>
        </p:nvSpPr>
        <p:spPr>
          <a:xfrm>
            <a:off x="1229300" y="2098075"/>
            <a:ext cx="28404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27" name="Google Shape;22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219159">
            <a:off x="4920706" y="1529475"/>
            <a:ext cx="388188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64"/>
          <p:cNvPicPr preferRelativeResize="0"/>
          <p:nvPr/>
        </p:nvPicPr>
        <p:blipFill rotWithShape="1">
          <a:blip r:embed="rId4">
            <a:alphaModFix/>
          </a:blip>
          <a:srcRect b="24975" l="0" r="0" t="32974"/>
          <a:stretch/>
        </p:blipFill>
        <p:spPr>
          <a:xfrm rot="-5400000">
            <a:off x="-1029387" y="-168688"/>
            <a:ext cx="3405475" cy="141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7531604">
            <a:off x="7633238" y="182859"/>
            <a:ext cx="946875" cy="134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251459">
            <a:off x="315367" y="3690083"/>
            <a:ext cx="1166740" cy="106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11469" y="4604100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64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rot="-1318549">
            <a:off x="8711147" y="1250931"/>
            <a:ext cx="227588" cy="36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5"/>
          <p:cNvSpPr txBox="1"/>
          <p:nvPr>
            <p:ph type="title"/>
          </p:nvPr>
        </p:nvSpPr>
        <p:spPr>
          <a:xfrm>
            <a:off x="720000" y="3862050"/>
            <a:ext cx="7704000" cy="74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35" name="Google Shape;235;p65"/>
          <p:cNvPicPr preferRelativeResize="0"/>
          <p:nvPr/>
        </p:nvPicPr>
        <p:blipFill rotWithShape="1">
          <a:blip r:embed="rId2">
            <a:alphaModFix/>
          </a:blip>
          <a:srcRect b="20910" l="61328" r="0" t="31"/>
          <a:stretch/>
        </p:blipFill>
        <p:spPr>
          <a:xfrm flipH="1" rot="1100832">
            <a:off x="-23257" y="3175232"/>
            <a:ext cx="1836013" cy="229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195489" y="2922199"/>
            <a:ext cx="1839450" cy="262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2255510">
            <a:off x="-5172" y="-115691"/>
            <a:ext cx="1436546" cy="1310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776" y="2069548"/>
            <a:ext cx="704648" cy="64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65"/>
          <p:cNvPicPr preferRelativeResize="0"/>
          <p:nvPr/>
        </p:nvPicPr>
        <p:blipFill rotWithShape="1">
          <a:blip r:embed="rId6">
            <a:alphaModFix/>
          </a:blip>
          <a:srcRect b="0" l="18505" r="23864" t="0"/>
          <a:stretch/>
        </p:blipFill>
        <p:spPr>
          <a:xfrm rot="933720">
            <a:off x="7954217" y="321212"/>
            <a:ext cx="533039" cy="84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66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66"/>
          <p:cNvSpPr txBox="1"/>
          <p:nvPr>
            <p:ph hasCustomPrompt="1" type="title"/>
          </p:nvPr>
        </p:nvSpPr>
        <p:spPr>
          <a:xfrm>
            <a:off x="1284000" y="1453225"/>
            <a:ext cx="65760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43" name="Google Shape;243;p66"/>
          <p:cNvSpPr txBox="1"/>
          <p:nvPr>
            <p:ph idx="1" type="subTitle"/>
          </p:nvPr>
        </p:nvSpPr>
        <p:spPr>
          <a:xfrm>
            <a:off x="1284000" y="3193175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44" name="Google Shape;24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6580841">
            <a:off x="4920706" y="-1533967"/>
            <a:ext cx="388188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66"/>
          <p:cNvPicPr preferRelativeResize="0"/>
          <p:nvPr/>
        </p:nvPicPr>
        <p:blipFill rotWithShape="1">
          <a:blip r:embed="rId4">
            <a:alphaModFix/>
          </a:blip>
          <a:srcRect b="24975" l="0" r="0" t="32974"/>
          <a:stretch/>
        </p:blipFill>
        <p:spPr>
          <a:xfrm flipH="1" rot="-5400000">
            <a:off x="-1029387" y="3381620"/>
            <a:ext cx="3405475" cy="141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51233">
            <a:off x="370906" y="471050"/>
            <a:ext cx="1241936" cy="177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-1199299">
            <a:off x="6650433" y="3714628"/>
            <a:ext cx="1459436" cy="133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4194377" y="324699"/>
            <a:ext cx="470800" cy="42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6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flipH="1" rot="-9481401">
            <a:off x="5632409" y="4233792"/>
            <a:ext cx="362707" cy="57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66"/>
          <p:cNvPicPr preferRelativeResize="0"/>
          <p:nvPr/>
        </p:nvPicPr>
        <p:blipFill rotWithShape="1">
          <a:blip r:embed="rId9">
            <a:alphaModFix/>
          </a:blip>
          <a:srcRect b="18633" l="0" r="86514" t="69977"/>
          <a:stretch/>
        </p:blipFill>
        <p:spPr>
          <a:xfrm rot="8446735">
            <a:off x="2284202" y="34084"/>
            <a:ext cx="837621" cy="69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66"/>
          <p:cNvPicPr preferRelativeResize="0"/>
          <p:nvPr/>
        </p:nvPicPr>
        <p:blipFill rotWithShape="1">
          <a:blip r:embed="rId10">
            <a:alphaModFix/>
          </a:blip>
          <a:srcRect b="43724" l="91904" r="-2675" t="34714"/>
          <a:stretch/>
        </p:blipFill>
        <p:spPr>
          <a:xfrm rot="-623591">
            <a:off x="2802292" y="4295230"/>
            <a:ext cx="690443" cy="617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68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68"/>
          <p:cNvPicPr preferRelativeResize="0"/>
          <p:nvPr/>
        </p:nvPicPr>
        <p:blipFill rotWithShape="1">
          <a:blip r:embed="rId3">
            <a:alphaModFix/>
          </a:blip>
          <a:srcRect b="18" l="0" r="0" t="29"/>
          <a:stretch/>
        </p:blipFill>
        <p:spPr>
          <a:xfrm flipH="1" rot="-4329197">
            <a:off x="6170359" y="1793650"/>
            <a:ext cx="4747684" cy="28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8"/>
          <p:cNvPicPr preferRelativeResize="0"/>
          <p:nvPr/>
        </p:nvPicPr>
        <p:blipFill rotWithShape="1">
          <a:blip r:embed="rId3">
            <a:alphaModFix/>
          </a:blip>
          <a:srcRect b="20910" l="61328" r="0" t="31"/>
          <a:stretch/>
        </p:blipFill>
        <p:spPr>
          <a:xfrm flipH="1" rot="5251795">
            <a:off x="-424324" y="-79244"/>
            <a:ext cx="2027719" cy="253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849394">
            <a:off x="-429208" y="2796581"/>
            <a:ext cx="1403441" cy="2000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7915511">
            <a:off x="7929138" y="-33465"/>
            <a:ext cx="1436548" cy="1310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38902" y="3205365"/>
            <a:ext cx="441499" cy="40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68"/>
          <p:cNvPicPr preferRelativeResize="0"/>
          <p:nvPr/>
        </p:nvPicPr>
        <p:blipFill rotWithShape="1">
          <a:blip r:embed="rId7">
            <a:alphaModFix/>
          </a:blip>
          <a:srcRect b="0" l="18505" r="23864" t="0"/>
          <a:stretch/>
        </p:blipFill>
        <p:spPr>
          <a:xfrm rot="-1318548">
            <a:off x="500946" y="1096266"/>
            <a:ext cx="290560" cy="45979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2" name="Google Shape;262;p68"/>
          <p:cNvSpPr txBox="1"/>
          <p:nvPr>
            <p:ph idx="2" type="title"/>
          </p:nvPr>
        </p:nvSpPr>
        <p:spPr>
          <a:xfrm>
            <a:off x="1761888" y="2800450"/>
            <a:ext cx="23817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3" name="Google Shape;263;p68"/>
          <p:cNvSpPr txBox="1"/>
          <p:nvPr>
            <p:ph idx="1" type="subTitle"/>
          </p:nvPr>
        </p:nvSpPr>
        <p:spPr>
          <a:xfrm>
            <a:off x="1761888" y="3212350"/>
            <a:ext cx="23817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68"/>
          <p:cNvSpPr txBox="1"/>
          <p:nvPr>
            <p:ph idx="3" type="title"/>
          </p:nvPr>
        </p:nvSpPr>
        <p:spPr>
          <a:xfrm>
            <a:off x="5000402" y="2800450"/>
            <a:ext cx="23817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5" name="Google Shape;265;p68"/>
          <p:cNvSpPr txBox="1"/>
          <p:nvPr>
            <p:ph idx="4" type="subTitle"/>
          </p:nvPr>
        </p:nvSpPr>
        <p:spPr>
          <a:xfrm>
            <a:off x="5000408" y="3212350"/>
            <a:ext cx="23817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69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69"/>
          <p:cNvSpPr txBox="1"/>
          <p:nvPr>
            <p:ph idx="1" type="body"/>
          </p:nvPr>
        </p:nvSpPr>
        <p:spPr>
          <a:xfrm>
            <a:off x="713100" y="2065075"/>
            <a:ext cx="4073400" cy="19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5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69" name="Google Shape;269;p69"/>
          <p:cNvSpPr txBox="1"/>
          <p:nvPr>
            <p:ph idx="2" type="body"/>
          </p:nvPr>
        </p:nvSpPr>
        <p:spPr>
          <a:xfrm>
            <a:off x="4752525" y="2498450"/>
            <a:ext cx="3678300" cy="210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ace Grotesk"/>
              <a:buChar char="●"/>
              <a:defRPr sz="24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70" name="Google Shape;270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71" name="Google Shape;271;p69"/>
          <p:cNvPicPr preferRelativeResize="0"/>
          <p:nvPr/>
        </p:nvPicPr>
        <p:blipFill rotWithShape="1">
          <a:blip r:embed="rId3">
            <a:alphaModFix/>
          </a:blip>
          <a:srcRect b="18" l="0" r="0" t="29"/>
          <a:stretch/>
        </p:blipFill>
        <p:spPr>
          <a:xfrm flipH="1" rot="-4329197">
            <a:off x="6348834" y="2271975"/>
            <a:ext cx="4747684" cy="28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69"/>
          <p:cNvPicPr preferRelativeResize="0"/>
          <p:nvPr/>
        </p:nvPicPr>
        <p:blipFill rotWithShape="1">
          <a:blip r:embed="rId3">
            <a:alphaModFix/>
          </a:blip>
          <a:srcRect b="20910" l="61328" r="0" t="31"/>
          <a:stretch/>
        </p:blipFill>
        <p:spPr>
          <a:xfrm flipH="1" rot="5251795">
            <a:off x="-602774" y="-198794"/>
            <a:ext cx="2027719" cy="253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500366">
            <a:off x="-362284" y="4033057"/>
            <a:ext cx="1403440" cy="200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7915511">
            <a:off x="8069363" y="-74340"/>
            <a:ext cx="1436548" cy="1310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89902" y="3205365"/>
            <a:ext cx="441499" cy="40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69"/>
          <p:cNvPicPr preferRelativeResize="0"/>
          <p:nvPr/>
        </p:nvPicPr>
        <p:blipFill rotWithShape="1">
          <a:blip r:embed="rId7">
            <a:alphaModFix/>
          </a:blip>
          <a:srcRect b="0" l="18505" r="23864" t="0"/>
          <a:stretch/>
        </p:blipFill>
        <p:spPr>
          <a:xfrm rot="-1318548">
            <a:off x="353971" y="1055391"/>
            <a:ext cx="290560" cy="459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70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70"/>
          <p:cNvPicPr preferRelativeResize="0"/>
          <p:nvPr/>
        </p:nvPicPr>
        <p:blipFill rotWithShape="1">
          <a:blip r:embed="rId3">
            <a:alphaModFix/>
          </a:blip>
          <a:srcRect b="5649" l="55961" r="-5072" t="-5650"/>
          <a:stretch/>
        </p:blipFill>
        <p:spPr>
          <a:xfrm flipH="1">
            <a:off x="6974946" y="3643975"/>
            <a:ext cx="2530698" cy="23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70"/>
          <p:cNvPicPr preferRelativeResize="0"/>
          <p:nvPr/>
        </p:nvPicPr>
        <p:blipFill rotWithShape="1">
          <a:blip r:embed="rId4">
            <a:alphaModFix/>
          </a:blip>
          <a:srcRect b="21" l="28301" r="22894" t="56056"/>
          <a:stretch/>
        </p:blipFill>
        <p:spPr>
          <a:xfrm flipH="1" rot="-1778063">
            <a:off x="-496036" y="-421711"/>
            <a:ext cx="2317097" cy="127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1873465">
            <a:off x="8083946" y="-336480"/>
            <a:ext cx="1143992" cy="163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09799">
            <a:off x="-35785" y="4105980"/>
            <a:ext cx="1396585" cy="127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15880" y="2597225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70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rot="-1406515">
            <a:off x="238397" y="2294332"/>
            <a:ext cx="227588" cy="3601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6" name="Google Shape;286;p70"/>
          <p:cNvSpPr txBox="1"/>
          <p:nvPr>
            <p:ph idx="2" type="title"/>
          </p:nvPr>
        </p:nvSpPr>
        <p:spPr>
          <a:xfrm>
            <a:off x="1253813" y="1798650"/>
            <a:ext cx="18987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7" name="Google Shape;287;p70"/>
          <p:cNvSpPr txBox="1"/>
          <p:nvPr>
            <p:ph idx="1" type="subTitle"/>
          </p:nvPr>
        </p:nvSpPr>
        <p:spPr>
          <a:xfrm>
            <a:off x="1253813" y="2210550"/>
            <a:ext cx="1898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70"/>
          <p:cNvSpPr txBox="1"/>
          <p:nvPr>
            <p:ph idx="3" type="title"/>
          </p:nvPr>
        </p:nvSpPr>
        <p:spPr>
          <a:xfrm>
            <a:off x="3622653" y="1798650"/>
            <a:ext cx="18987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9" name="Google Shape;289;p70"/>
          <p:cNvSpPr txBox="1"/>
          <p:nvPr>
            <p:ph idx="4" type="subTitle"/>
          </p:nvPr>
        </p:nvSpPr>
        <p:spPr>
          <a:xfrm>
            <a:off x="3622703" y="2210550"/>
            <a:ext cx="1898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70"/>
          <p:cNvSpPr txBox="1"/>
          <p:nvPr>
            <p:ph idx="5" type="title"/>
          </p:nvPr>
        </p:nvSpPr>
        <p:spPr>
          <a:xfrm>
            <a:off x="1253813" y="3232075"/>
            <a:ext cx="18987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1" name="Google Shape;291;p70"/>
          <p:cNvSpPr txBox="1"/>
          <p:nvPr>
            <p:ph idx="6" type="subTitle"/>
          </p:nvPr>
        </p:nvSpPr>
        <p:spPr>
          <a:xfrm>
            <a:off x="1253813" y="3643950"/>
            <a:ext cx="1898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70"/>
          <p:cNvSpPr txBox="1"/>
          <p:nvPr>
            <p:ph idx="7" type="title"/>
          </p:nvPr>
        </p:nvSpPr>
        <p:spPr>
          <a:xfrm>
            <a:off x="3622653" y="3232075"/>
            <a:ext cx="18987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3" name="Google Shape;293;p70"/>
          <p:cNvSpPr txBox="1"/>
          <p:nvPr>
            <p:ph idx="8" type="subTitle"/>
          </p:nvPr>
        </p:nvSpPr>
        <p:spPr>
          <a:xfrm>
            <a:off x="3622653" y="3643950"/>
            <a:ext cx="1898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70"/>
          <p:cNvSpPr txBox="1"/>
          <p:nvPr>
            <p:ph idx="9" type="title"/>
          </p:nvPr>
        </p:nvSpPr>
        <p:spPr>
          <a:xfrm>
            <a:off x="5991499" y="1798650"/>
            <a:ext cx="18987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5" name="Google Shape;295;p70"/>
          <p:cNvSpPr txBox="1"/>
          <p:nvPr>
            <p:ph idx="13" type="subTitle"/>
          </p:nvPr>
        </p:nvSpPr>
        <p:spPr>
          <a:xfrm>
            <a:off x="5991499" y="2210550"/>
            <a:ext cx="1898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70"/>
          <p:cNvSpPr txBox="1"/>
          <p:nvPr>
            <p:ph idx="14" type="title"/>
          </p:nvPr>
        </p:nvSpPr>
        <p:spPr>
          <a:xfrm>
            <a:off x="5991499" y="3232075"/>
            <a:ext cx="18987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7" name="Google Shape;297;p70"/>
          <p:cNvSpPr txBox="1"/>
          <p:nvPr>
            <p:ph idx="15" type="subTitle"/>
          </p:nvPr>
        </p:nvSpPr>
        <p:spPr>
          <a:xfrm>
            <a:off x="5991499" y="3643950"/>
            <a:ext cx="1898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71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71"/>
          <p:cNvSpPr txBox="1"/>
          <p:nvPr>
            <p:ph type="title"/>
          </p:nvPr>
        </p:nvSpPr>
        <p:spPr>
          <a:xfrm>
            <a:off x="720000" y="539400"/>
            <a:ext cx="3434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1" name="Google Shape;301;p71"/>
          <p:cNvSpPr txBox="1"/>
          <p:nvPr>
            <p:ph idx="1" type="subTitle"/>
          </p:nvPr>
        </p:nvSpPr>
        <p:spPr>
          <a:xfrm>
            <a:off x="720000" y="2498900"/>
            <a:ext cx="2638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71"/>
          <p:cNvSpPr txBox="1"/>
          <p:nvPr>
            <p:ph idx="2" type="subTitle"/>
          </p:nvPr>
        </p:nvSpPr>
        <p:spPr>
          <a:xfrm>
            <a:off x="720000" y="2089975"/>
            <a:ext cx="26388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3" name="Google Shape;303;p71"/>
          <p:cNvPicPr preferRelativeResize="0"/>
          <p:nvPr/>
        </p:nvPicPr>
        <p:blipFill rotWithShape="1">
          <a:blip r:embed="rId3">
            <a:alphaModFix/>
          </a:blip>
          <a:srcRect b="2630" l="29562" r="0" t="12515"/>
          <a:stretch/>
        </p:blipFill>
        <p:spPr>
          <a:xfrm flipH="1">
            <a:off x="4775325" y="0"/>
            <a:ext cx="4374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71"/>
          <p:cNvSpPr txBox="1"/>
          <p:nvPr/>
        </p:nvSpPr>
        <p:spPr>
          <a:xfrm>
            <a:off x="720000" y="34554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lt2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and includes icons by </a:t>
            </a:r>
            <a:r>
              <a:rPr b="1" i="0" lang="en" sz="1200" u="none" cap="none" strike="noStrike">
                <a:solidFill>
                  <a:schemeClr val="lt2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and infographics and images by </a:t>
            </a:r>
            <a:r>
              <a:rPr b="1" i="0" lang="en" sz="1200" u="none" cap="none" strike="noStrike">
                <a:solidFill>
                  <a:schemeClr val="lt2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i="0" lang="en" sz="1200" u="none" cap="none" strike="noStrike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endParaRPr b="1" i="0" sz="1200" u="none" cap="none" strike="noStrike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72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961311">
            <a:off x="7941386" y="-1759348"/>
            <a:ext cx="526997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814893" y="-2032350"/>
            <a:ext cx="388188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238961">
            <a:off x="-325836" y="3484307"/>
            <a:ext cx="946874" cy="134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530004">
            <a:off x="8284792" y="3224927"/>
            <a:ext cx="1484819" cy="13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9894" y="4659675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72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rot="-1318549">
            <a:off x="1326072" y="149756"/>
            <a:ext cx="227588" cy="36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73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73"/>
          <p:cNvPicPr preferRelativeResize="0"/>
          <p:nvPr/>
        </p:nvPicPr>
        <p:blipFill rotWithShape="1">
          <a:blip r:embed="rId3">
            <a:alphaModFix/>
          </a:blip>
          <a:srcRect b="33152" l="75495" r="-5071" t="-5646"/>
          <a:stretch/>
        </p:blipFill>
        <p:spPr>
          <a:xfrm rot="5400000">
            <a:off x="-13975" y="-125025"/>
            <a:ext cx="1524075" cy="16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73"/>
          <p:cNvPicPr preferRelativeResize="0"/>
          <p:nvPr/>
        </p:nvPicPr>
        <p:blipFill rotWithShape="1">
          <a:blip r:embed="rId4">
            <a:alphaModFix/>
          </a:blip>
          <a:srcRect b="24976" l="41588" r="0" t="38576"/>
          <a:stretch/>
        </p:blipFill>
        <p:spPr>
          <a:xfrm rot="-5400000">
            <a:off x="8092237" y="4068513"/>
            <a:ext cx="1479950" cy="9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351316">
            <a:off x="8314513" y="303137"/>
            <a:ext cx="518124" cy="47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73"/>
          <p:cNvPicPr preferRelativeResize="0"/>
          <p:nvPr/>
        </p:nvPicPr>
        <p:blipFill rotWithShape="1">
          <a:blip r:embed="rId6">
            <a:alphaModFix/>
          </a:blip>
          <a:srcRect b="0" l="18505" r="23864" t="0"/>
          <a:stretch/>
        </p:blipFill>
        <p:spPr>
          <a:xfrm rot="-1687335">
            <a:off x="259097" y="4331630"/>
            <a:ext cx="344363" cy="544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7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7"/>
          <p:cNvSpPr txBox="1"/>
          <p:nvPr>
            <p:ph type="title"/>
          </p:nvPr>
        </p:nvSpPr>
        <p:spPr>
          <a:xfrm>
            <a:off x="1954050" y="1634400"/>
            <a:ext cx="5235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47"/>
          <p:cNvSpPr txBox="1"/>
          <p:nvPr>
            <p:ph idx="1" type="subTitle"/>
          </p:nvPr>
        </p:nvSpPr>
        <p:spPr>
          <a:xfrm>
            <a:off x="1954050" y="2476200"/>
            <a:ext cx="52359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" name="Google Shape;38;p47"/>
          <p:cNvPicPr preferRelativeResize="0"/>
          <p:nvPr/>
        </p:nvPicPr>
        <p:blipFill rotWithShape="1">
          <a:blip r:embed="rId3">
            <a:alphaModFix/>
          </a:blip>
          <a:srcRect b="5649" l="55961" r="-5072" t="-5650"/>
          <a:stretch/>
        </p:blipFill>
        <p:spPr>
          <a:xfrm>
            <a:off x="-191149" y="3016750"/>
            <a:ext cx="2530698" cy="23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7"/>
          <p:cNvPicPr preferRelativeResize="0"/>
          <p:nvPr/>
        </p:nvPicPr>
        <p:blipFill rotWithShape="1">
          <a:blip r:embed="rId4">
            <a:alphaModFix/>
          </a:blip>
          <a:srcRect b="18" l="0" r="0" t="29"/>
          <a:stretch/>
        </p:blipFill>
        <p:spPr>
          <a:xfrm>
            <a:off x="6348809" y="-1264850"/>
            <a:ext cx="4747685" cy="28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410600">
            <a:off x="389930" y="339494"/>
            <a:ext cx="1143990" cy="163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709320">
            <a:off x="7285083" y="3452555"/>
            <a:ext cx="1396585" cy="127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9569" y="2597225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7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rot="933737">
            <a:off x="8317110" y="2213144"/>
            <a:ext cx="227587" cy="36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4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48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8"/>
          <p:cNvPicPr preferRelativeResize="0"/>
          <p:nvPr/>
        </p:nvPicPr>
        <p:blipFill rotWithShape="1">
          <a:blip r:embed="rId3">
            <a:alphaModFix/>
          </a:blip>
          <a:srcRect b="24978" l="26524" r="0" t="29786"/>
          <a:stretch/>
        </p:blipFill>
        <p:spPr>
          <a:xfrm flipH="1" rot="2700000">
            <a:off x="6994407" y="3844535"/>
            <a:ext cx="2502111" cy="1523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48"/>
          <p:cNvPicPr preferRelativeResize="0"/>
          <p:nvPr/>
        </p:nvPicPr>
        <p:blipFill rotWithShape="1">
          <a:blip r:embed="rId4">
            <a:alphaModFix/>
          </a:blip>
          <a:srcRect b="20910" l="61328" r="0" t="31"/>
          <a:stretch/>
        </p:blipFill>
        <p:spPr>
          <a:xfrm flipH="1" rot="5251795">
            <a:off x="-424324" y="-79244"/>
            <a:ext cx="2027719" cy="253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8"/>
          <p:cNvPicPr preferRelativeResize="0"/>
          <p:nvPr/>
        </p:nvPicPr>
        <p:blipFill rotWithShape="1">
          <a:blip r:embed="rId5">
            <a:alphaModFix/>
          </a:blip>
          <a:srcRect b="43724" l="91904" r="-2675" t="34714"/>
          <a:stretch/>
        </p:blipFill>
        <p:spPr>
          <a:xfrm rot="-623591">
            <a:off x="453692" y="4295230"/>
            <a:ext cx="690443" cy="61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88844" y="595900"/>
            <a:ext cx="342421" cy="31230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8"/>
          <p:cNvSpPr txBox="1"/>
          <p:nvPr>
            <p:ph idx="1" type="body"/>
          </p:nvPr>
        </p:nvSpPr>
        <p:spPr>
          <a:xfrm>
            <a:off x="720000" y="1851051"/>
            <a:ext cx="32124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48"/>
          <p:cNvSpPr txBox="1"/>
          <p:nvPr>
            <p:ph type="title"/>
          </p:nvPr>
        </p:nvSpPr>
        <p:spPr>
          <a:xfrm>
            <a:off x="720000" y="1041563"/>
            <a:ext cx="32124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" name="Google Shape;52;p48"/>
          <p:cNvSpPr/>
          <p:nvPr>
            <p:ph idx="2" type="pic"/>
          </p:nvPr>
        </p:nvSpPr>
        <p:spPr>
          <a:xfrm>
            <a:off x="5270500" y="539400"/>
            <a:ext cx="3160500" cy="406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49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49"/>
          <p:cNvPicPr preferRelativeResize="0"/>
          <p:nvPr/>
        </p:nvPicPr>
        <p:blipFill rotWithShape="1">
          <a:blip r:embed="rId3">
            <a:alphaModFix/>
          </a:blip>
          <a:srcRect b="61357" l="52653" r="0" t="0"/>
          <a:stretch/>
        </p:blipFill>
        <p:spPr>
          <a:xfrm rot="5400000">
            <a:off x="-342988" y="151787"/>
            <a:ext cx="2495100" cy="19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49"/>
          <p:cNvPicPr preferRelativeResize="0"/>
          <p:nvPr/>
        </p:nvPicPr>
        <p:blipFill rotWithShape="1">
          <a:blip r:embed="rId4">
            <a:alphaModFix/>
          </a:blip>
          <a:srcRect b="17" l="0" r="56643" t="52768"/>
          <a:stretch/>
        </p:blipFill>
        <p:spPr>
          <a:xfrm rot="1165290">
            <a:off x="7498421" y="-224843"/>
            <a:ext cx="2058357" cy="136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881892">
            <a:off x="366404" y="4234324"/>
            <a:ext cx="531235" cy="48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49"/>
          <p:cNvPicPr preferRelativeResize="0"/>
          <p:nvPr/>
        </p:nvPicPr>
        <p:blipFill rotWithShape="1">
          <a:blip r:embed="rId6">
            <a:alphaModFix/>
          </a:blip>
          <a:srcRect b="0" l="18505" r="23864" t="0"/>
          <a:stretch/>
        </p:blipFill>
        <p:spPr>
          <a:xfrm rot="933749">
            <a:off x="8615771" y="1248317"/>
            <a:ext cx="320262" cy="50681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49"/>
          <p:cNvSpPr txBox="1"/>
          <p:nvPr>
            <p:ph idx="2" type="title"/>
          </p:nvPr>
        </p:nvSpPr>
        <p:spPr>
          <a:xfrm>
            <a:off x="720000" y="3220941"/>
            <a:ext cx="2086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" name="Google Shape;61;p49"/>
          <p:cNvSpPr txBox="1"/>
          <p:nvPr>
            <p:ph idx="1" type="subTitle"/>
          </p:nvPr>
        </p:nvSpPr>
        <p:spPr>
          <a:xfrm>
            <a:off x="720000" y="3646975"/>
            <a:ext cx="208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9"/>
          <p:cNvSpPr txBox="1"/>
          <p:nvPr>
            <p:ph idx="3" type="title"/>
          </p:nvPr>
        </p:nvSpPr>
        <p:spPr>
          <a:xfrm>
            <a:off x="3528600" y="3220875"/>
            <a:ext cx="2086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" name="Google Shape;63;p49"/>
          <p:cNvSpPr txBox="1"/>
          <p:nvPr>
            <p:ph idx="4" type="subTitle"/>
          </p:nvPr>
        </p:nvSpPr>
        <p:spPr>
          <a:xfrm>
            <a:off x="3528596" y="3646975"/>
            <a:ext cx="208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9"/>
          <p:cNvSpPr txBox="1"/>
          <p:nvPr>
            <p:ph idx="5" type="title"/>
          </p:nvPr>
        </p:nvSpPr>
        <p:spPr>
          <a:xfrm>
            <a:off x="6337200" y="3220875"/>
            <a:ext cx="2086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" name="Google Shape;65;p49"/>
          <p:cNvSpPr txBox="1"/>
          <p:nvPr>
            <p:ph idx="6" type="subTitle"/>
          </p:nvPr>
        </p:nvSpPr>
        <p:spPr>
          <a:xfrm>
            <a:off x="6337199" y="3646975"/>
            <a:ext cx="208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50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50"/>
          <p:cNvPicPr preferRelativeResize="0"/>
          <p:nvPr/>
        </p:nvPicPr>
        <p:blipFill rotWithShape="1">
          <a:blip r:embed="rId3">
            <a:alphaModFix/>
          </a:blip>
          <a:srcRect b="0" l="0" r="28773" t="48949"/>
          <a:stretch/>
        </p:blipFill>
        <p:spPr>
          <a:xfrm>
            <a:off x="4720150" y="0"/>
            <a:ext cx="4423850" cy="30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0"/>
          <p:cNvPicPr preferRelativeResize="0"/>
          <p:nvPr/>
        </p:nvPicPr>
        <p:blipFill rotWithShape="1">
          <a:blip r:embed="rId4">
            <a:alphaModFix/>
          </a:blip>
          <a:srcRect b="20910" l="61328" r="0" t="31"/>
          <a:stretch/>
        </p:blipFill>
        <p:spPr>
          <a:xfrm flipH="1" rot="1100832">
            <a:off x="-341932" y="3175232"/>
            <a:ext cx="1836013" cy="229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50"/>
          <p:cNvPicPr preferRelativeResize="0"/>
          <p:nvPr/>
        </p:nvPicPr>
        <p:blipFill rotWithShape="1">
          <a:blip r:embed="rId5">
            <a:alphaModFix/>
          </a:blip>
          <a:srcRect b="43471" l="91945" r="-3391" t="31519"/>
          <a:stretch/>
        </p:blipFill>
        <p:spPr>
          <a:xfrm rot="5400000">
            <a:off x="137063" y="251363"/>
            <a:ext cx="589800" cy="576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50"/>
          <p:cNvSpPr txBox="1"/>
          <p:nvPr>
            <p:ph type="title"/>
          </p:nvPr>
        </p:nvSpPr>
        <p:spPr>
          <a:xfrm>
            <a:off x="720000" y="1839075"/>
            <a:ext cx="38520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50"/>
          <p:cNvSpPr txBox="1"/>
          <p:nvPr>
            <p:ph idx="2" type="title"/>
          </p:nvPr>
        </p:nvSpPr>
        <p:spPr>
          <a:xfrm>
            <a:off x="720000" y="997263"/>
            <a:ext cx="1251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3" name="Google Shape;73;p50"/>
          <p:cNvSpPr txBox="1"/>
          <p:nvPr>
            <p:ph idx="1" type="subTitle"/>
          </p:nvPr>
        </p:nvSpPr>
        <p:spPr>
          <a:xfrm>
            <a:off x="720000" y="3630850"/>
            <a:ext cx="38520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51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1"/>
          <p:cNvSpPr txBox="1"/>
          <p:nvPr>
            <p:ph type="title"/>
          </p:nvPr>
        </p:nvSpPr>
        <p:spPr>
          <a:xfrm>
            <a:off x="4489575" y="1513725"/>
            <a:ext cx="3941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" name="Google Shape;77;p51"/>
          <p:cNvSpPr txBox="1"/>
          <p:nvPr>
            <p:ph idx="1" type="subTitle"/>
          </p:nvPr>
        </p:nvSpPr>
        <p:spPr>
          <a:xfrm>
            <a:off x="4489575" y="2355375"/>
            <a:ext cx="39414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78" name="Google Shape;78;p51"/>
          <p:cNvPicPr preferRelativeResize="0"/>
          <p:nvPr/>
        </p:nvPicPr>
        <p:blipFill rotWithShape="1">
          <a:blip r:embed="rId3">
            <a:alphaModFix/>
          </a:blip>
          <a:srcRect b="18" l="0" r="0" t="29"/>
          <a:stretch/>
        </p:blipFill>
        <p:spPr>
          <a:xfrm rot="4329197">
            <a:off x="-1439741" y="1793650"/>
            <a:ext cx="4747684" cy="28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51"/>
          <p:cNvPicPr preferRelativeResize="0"/>
          <p:nvPr/>
        </p:nvPicPr>
        <p:blipFill rotWithShape="1">
          <a:blip r:embed="rId4">
            <a:alphaModFix/>
          </a:blip>
          <a:srcRect b="43724" l="91904" r="-2675" t="34714"/>
          <a:stretch/>
        </p:blipFill>
        <p:spPr>
          <a:xfrm rot="-1831681">
            <a:off x="8051042" y="377468"/>
            <a:ext cx="690444" cy="61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51"/>
          <p:cNvPicPr preferRelativeResize="0"/>
          <p:nvPr/>
        </p:nvPicPr>
        <p:blipFill rotWithShape="1">
          <a:blip r:embed="rId5">
            <a:alphaModFix/>
          </a:blip>
          <a:srcRect b="6889" l="0" r="86514" t="69978"/>
          <a:stretch/>
        </p:blipFill>
        <p:spPr>
          <a:xfrm rot="4625104">
            <a:off x="7654751" y="3773150"/>
            <a:ext cx="837624" cy="140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2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52"/>
          <p:cNvPicPr preferRelativeResize="0"/>
          <p:nvPr/>
        </p:nvPicPr>
        <p:blipFill rotWithShape="1">
          <a:blip r:embed="rId3">
            <a:alphaModFix/>
          </a:blip>
          <a:srcRect b="0" l="0" r="28773" t="48949"/>
          <a:stretch/>
        </p:blipFill>
        <p:spPr>
          <a:xfrm flipH="1" rot="10800000">
            <a:off x="4720150" y="2128775"/>
            <a:ext cx="4423850" cy="30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52"/>
          <p:cNvPicPr preferRelativeResize="0"/>
          <p:nvPr/>
        </p:nvPicPr>
        <p:blipFill rotWithShape="1">
          <a:blip r:embed="rId4">
            <a:alphaModFix/>
          </a:blip>
          <a:srcRect b="18522" l="0" r="78054" t="47331"/>
          <a:stretch/>
        </p:blipFill>
        <p:spPr>
          <a:xfrm rot="-8451908">
            <a:off x="-116747" y="-143700"/>
            <a:ext cx="1041919" cy="990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010" y="4246225"/>
            <a:ext cx="496174" cy="4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2"/>
          <p:cNvSpPr txBox="1"/>
          <p:nvPr>
            <p:ph type="title"/>
          </p:nvPr>
        </p:nvSpPr>
        <p:spPr>
          <a:xfrm>
            <a:off x="713100" y="1513725"/>
            <a:ext cx="3941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7" name="Google Shape;87;p52"/>
          <p:cNvSpPr txBox="1"/>
          <p:nvPr>
            <p:ph idx="1" type="subTitle"/>
          </p:nvPr>
        </p:nvSpPr>
        <p:spPr>
          <a:xfrm>
            <a:off x="713100" y="2355300"/>
            <a:ext cx="39414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53"/>
          <p:cNvPicPr preferRelativeResize="0"/>
          <p:nvPr/>
        </p:nvPicPr>
        <p:blipFill rotWithShape="1">
          <a:blip r:embed="rId2">
            <a:alphaModFix amt="2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961311">
            <a:off x="7941386" y="-1759348"/>
            <a:ext cx="526997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814893" y="-2032350"/>
            <a:ext cx="388188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238961">
            <a:off x="-325836" y="3484307"/>
            <a:ext cx="946874" cy="134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530004">
            <a:off x="8284792" y="3224927"/>
            <a:ext cx="1484819" cy="13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9894" y="4659675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53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rot="-1318549">
            <a:off x="1326072" y="149756"/>
            <a:ext cx="227588" cy="36014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" name="Google Shape;97;p53"/>
          <p:cNvSpPr txBox="1"/>
          <p:nvPr>
            <p:ph idx="2" type="title"/>
          </p:nvPr>
        </p:nvSpPr>
        <p:spPr>
          <a:xfrm>
            <a:off x="907075" y="1792875"/>
            <a:ext cx="2263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" name="Google Shape;98;p53"/>
          <p:cNvSpPr txBox="1"/>
          <p:nvPr>
            <p:ph idx="1" type="subTitle"/>
          </p:nvPr>
        </p:nvSpPr>
        <p:spPr>
          <a:xfrm>
            <a:off x="907075" y="2204775"/>
            <a:ext cx="2263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53"/>
          <p:cNvSpPr txBox="1"/>
          <p:nvPr>
            <p:ph idx="3" type="title"/>
          </p:nvPr>
        </p:nvSpPr>
        <p:spPr>
          <a:xfrm>
            <a:off x="5973703" y="1792875"/>
            <a:ext cx="2263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53"/>
          <p:cNvSpPr txBox="1"/>
          <p:nvPr>
            <p:ph idx="4" type="subTitle"/>
          </p:nvPr>
        </p:nvSpPr>
        <p:spPr>
          <a:xfrm>
            <a:off x="5973701" y="2204775"/>
            <a:ext cx="2263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53"/>
          <p:cNvSpPr txBox="1"/>
          <p:nvPr>
            <p:ph idx="5" type="title"/>
          </p:nvPr>
        </p:nvSpPr>
        <p:spPr>
          <a:xfrm>
            <a:off x="907075" y="3226275"/>
            <a:ext cx="2263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" name="Google Shape;102;p53"/>
          <p:cNvSpPr txBox="1"/>
          <p:nvPr>
            <p:ph idx="6" type="subTitle"/>
          </p:nvPr>
        </p:nvSpPr>
        <p:spPr>
          <a:xfrm>
            <a:off x="907075" y="3638175"/>
            <a:ext cx="2263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3"/>
          <p:cNvSpPr txBox="1"/>
          <p:nvPr>
            <p:ph idx="7" type="title"/>
          </p:nvPr>
        </p:nvSpPr>
        <p:spPr>
          <a:xfrm>
            <a:off x="5973703" y="3226275"/>
            <a:ext cx="2263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" name="Google Shape;104;p53"/>
          <p:cNvSpPr txBox="1"/>
          <p:nvPr>
            <p:ph idx="8" type="subTitle"/>
          </p:nvPr>
        </p:nvSpPr>
        <p:spPr>
          <a:xfrm>
            <a:off x="5973700" y="3638175"/>
            <a:ext cx="2263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"/>
              <a:buNone/>
              <a:defRPr b="0" i="0" sz="32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i="0" sz="35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i="0" sz="35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i="0" sz="35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i="0" sz="35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i="0" sz="35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i="0" sz="35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i="0" sz="35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i="0" sz="35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44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b="0" i="0" sz="1400" u="none" cap="none" strike="noStrik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b="0" i="0" sz="1400" u="none" cap="none" strike="noStrik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b="0" i="0" sz="1400" u="none" cap="none" strike="noStrik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b="0" i="0" sz="1400" u="none" cap="none" strike="noStrik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b="0" i="0" sz="1400" u="none" cap="none" strike="noStrik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 b="0" i="0" sz="1400" u="none" cap="none" strike="noStrik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 b="0" i="0" sz="1400" u="none" cap="none" strike="noStrik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 b="0" i="0" sz="1400" u="none" cap="none" strike="noStrik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 b="0" i="0" sz="1400" u="none" cap="none" strike="noStrik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optinmonster.com/online-shopping-statistics/#Mobil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55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ablediffusionweb.com/" TargetMode="External"/><Relationship Id="rId4" Type="http://schemas.openxmlformats.org/officeDocument/2006/relationships/hyperlink" Target="https://stablediffusionweb.com/" TargetMode="External"/><Relationship Id="rId5" Type="http://schemas.openxmlformats.org/officeDocument/2006/relationships/hyperlink" Target="https://stablediffusionweb.com/" TargetMode="External"/><Relationship Id="rId6" Type="http://schemas.openxmlformats.org/officeDocument/2006/relationships/hyperlink" Target="https://stablediffusionweb.com/" TargetMode="External"/><Relationship Id="rId7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Relationship Id="rId4" Type="http://schemas.openxmlformats.org/officeDocument/2006/relationships/image" Target="../media/image25.jpg"/><Relationship Id="rId9" Type="http://schemas.openxmlformats.org/officeDocument/2006/relationships/image" Target="../media/image24.jpg"/><Relationship Id="rId5" Type="http://schemas.openxmlformats.org/officeDocument/2006/relationships/image" Target="../media/image27.png"/><Relationship Id="rId6" Type="http://schemas.openxmlformats.org/officeDocument/2006/relationships/image" Target="../media/image33.jpg"/><Relationship Id="rId7" Type="http://schemas.openxmlformats.org/officeDocument/2006/relationships/image" Target="../media/image29.jpg"/><Relationship Id="rId8" Type="http://schemas.openxmlformats.org/officeDocument/2006/relationships/image" Target="../media/image3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Relationship Id="rId4" Type="http://schemas.openxmlformats.org/officeDocument/2006/relationships/image" Target="../media/image6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7.png"/><Relationship Id="rId6" Type="http://schemas.openxmlformats.org/officeDocument/2006/relationships/image" Target="../media/image7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Relationship Id="rId4" Type="http://schemas.openxmlformats.org/officeDocument/2006/relationships/image" Target="../media/image37.png"/><Relationship Id="rId5" Type="http://schemas.openxmlformats.org/officeDocument/2006/relationships/image" Target="../media/image4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6.jpg"/><Relationship Id="rId4" Type="http://schemas.openxmlformats.org/officeDocument/2006/relationships/image" Target="../media/image80.jpg"/><Relationship Id="rId5" Type="http://schemas.openxmlformats.org/officeDocument/2006/relationships/image" Target="../media/image78.jpg"/><Relationship Id="rId6" Type="http://schemas.openxmlformats.org/officeDocument/2006/relationships/image" Target="../media/image7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1.jpg"/><Relationship Id="rId4" Type="http://schemas.openxmlformats.org/officeDocument/2006/relationships/image" Target="../media/image85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1.jpg"/><Relationship Id="rId4" Type="http://schemas.openxmlformats.org/officeDocument/2006/relationships/image" Target="../media/image8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app.diagrams.net/#G1WDynoF7wIz9MxRPM5x4-fLldGlc8IS3H" TargetMode="External"/><Relationship Id="rId4" Type="http://schemas.openxmlformats.org/officeDocument/2006/relationships/image" Target="../media/image9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app.diagrams.net/#G1J0-8bBEt-sXvnxeec3tUPtWh-Yj3BuuY" TargetMode="External"/><Relationship Id="rId4" Type="http://schemas.openxmlformats.org/officeDocument/2006/relationships/image" Target="../media/image87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sharing.clickup.com/36183846/tl/h/4-90080537882-16/174cf1995a5d5e1" TargetMode="External"/><Relationship Id="rId4" Type="http://schemas.openxmlformats.org/officeDocument/2006/relationships/image" Target="../media/image8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1"/>
          <p:cNvCxnSpPr/>
          <p:nvPr/>
        </p:nvCxnSpPr>
        <p:spPr>
          <a:xfrm>
            <a:off x="4572000" y="3334013"/>
            <a:ext cx="31434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26" name="Google Shape;326;p1"/>
          <p:cNvGrpSpPr/>
          <p:nvPr/>
        </p:nvGrpSpPr>
        <p:grpSpPr>
          <a:xfrm>
            <a:off x="121375" y="783504"/>
            <a:ext cx="3655596" cy="4359994"/>
            <a:chOff x="121375" y="783504"/>
            <a:chExt cx="3655596" cy="4359994"/>
          </a:xfrm>
        </p:grpSpPr>
        <p:pic>
          <p:nvPicPr>
            <p:cNvPr id="327" name="Google Shape;327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1375" y="2521874"/>
              <a:ext cx="1839450" cy="2621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2255510">
              <a:off x="2089928" y="1954584"/>
              <a:ext cx="1436546" cy="13101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3582" y="783504"/>
              <a:ext cx="960198" cy="87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1"/>
            <p:cNvPicPr preferRelativeResize="0"/>
            <p:nvPr/>
          </p:nvPicPr>
          <p:blipFill rotWithShape="1">
            <a:blip r:embed="rId6">
              <a:alphaModFix/>
            </a:blip>
            <a:srcRect b="0" l="18505" r="23864" t="0"/>
            <a:stretch/>
          </p:blipFill>
          <p:spPr>
            <a:xfrm rot="933730">
              <a:off x="474769" y="1332937"/>
              <a:ext cx="650736" cy="10297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1" name="Google Shape;331;p1"/>
          <p:cNvSpPr txBox="1"/>
          <p:nvPr>
            <p:ph type="ctrTitle"/>
          </p:nvPr>
        </p:nvSpPr>
        <p:spPr>
          <a:xfrm>
            <a:off x="4446350" y="539400"/>
            <a:ext cx="3858900" cy="3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</a:pPr>
            <a:r>
              <a:rPr b="1" lang="en" sz="5600">
                <a:solidFill>
                  <a:schemeClr val="lt2"/>
                </a:solidFill>
              </a:rPr>
              <a:t>On Budget</a:t>
            </a:r>
            <a:endParaRPr b="1" sz="56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</a:pPr>
            <a:r>
              <a:rPr b="1" lang="en" sz="5600">
                <a:solidFill>
                  <a:schemeClr val="lt2"/>
                </a:solidFill>
              </a:rPr>
              <a:t>APP</a:t>
            </a:r>
            <a:endParaRPr b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0"/>
          <p:cNvSpPr txBox="1"/>
          <p:nvPr>
            <p:ph type="title"/>
          </p:nvPr>
        </p:nvSpPr>
        <p:spPr>
          <a:xfrm>
            <a:off x="1193725" y="887900"/>
            <a:ext cx="61467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6000"/>
              <a:t>03</a:t>
            </a:r>
            <a:endParaRPr/>
          </a:p>
        </p:txBody>
      </p:sp>
      <p:sp>
        <p:nvSpPr>
          <p:cNvPr id="467" name="Google Shape;467;p10"/>
          <p:cNvSpPr txBox="1"/>
          <p:nvPr>
            <p:ph idx="2" type="title"/>
          </p:nvPr>
        </p:nvSpPr>
        <p:spPr>
          <a:xfrm>
            <a:off x="1378525" y="1341375"/>
            <a:ext cx="5777100" cy="13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</a:pPr>
            <a:r>
              <a:rPr b="1" lang="en" sz="4100">
                <a:latin typeface="Montserrat"/>
                <a:ea typeface="Montserrat"/>
                <a:cs typeface="Montserrat"/>
                <a:sym typeface="Montserrat"/>
              </a:rPr>
              <a:t>Numbers and Statistics</a:t>
            </a:r>
            <a:endParaRPr sz="6000"/>
          </a:p>
        </p:txBody>
      </p:sp>
      <p:grpSp>
        <p:nvGrpSpPr>
          <p:cNvPr id="468" name="Google Shape;468;p10"/>
          <p:cNvGrpSpPr/>
          <p:nvPr/>
        </p:nvGrpSpPr>
        <p:grpSpPr>
          <a:xfrm>
            <a:off x="5883752" y="2159604"/>
            <a:ext cx="3143565" cy="4086730"/>
            <a:chOff x="5943990" y="1502559"/>
            <a:chExt cx="2696950" cy="4271248"/>
          </a:xfrm>
        </p:grpSpPr>
        <p:sp>
          <p:nvSpPr>
            <p:cNvPr id="469" name="Google Shape;469;p10"/>
            <p:cNvSpPr/>
            <p:nvPr/>
          </p:nvSpPr>
          <p:spPr>
            <a:xfrm flipH="1" rot="8099929">
              <a:off x="6421341" y="3585512"/>
              <a:ext cx="1857114" cy="1794505"/>
            </a:xfrm>
            <a:custGeom>
              <a:rect b="b" l="l" r="r" t="t"/>
              <a:pathLst>
                <a:path extrusionOk="0" h="10519" w="10886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6190175" y="1635800"/>
              <a:ext cx="2203500" cy="22035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6183292" y="1672094"/>
              <a:ext cx="2167910" cy="2167929"/>
            </a:xfrm>
            <a:custGeom>
              <a:rect b="b" l="l" r="r" t="t"/>
              <a:pathLst>
                <a:path extrusionOk="0" fill="none" h="113016" w="113015">
                  <a:moveTo>
                    <a:pt x="113015" y="56508"/>
                  </a:moveTo>
                  <a:cubicBezTo>
                    <a:pt x="113015" y="87730"/>
                    <a:pt x="87697" y="113015"/>
                    <a:pt x="56508" y="113015"/>
                  </a:cubicBezTo>
                  <a:cubicBezTo>
                    <a:pt x="25286" y="113015"/>
                    <a:pt x="1" y="87730"/>
                    <a:pt x="1" y="56508"/>
                  </a:cubicBezTo>
                  <a:cubicBezTo>
                    <a:pt x="1" y="25319"/>
                    <a:pt x="25286" y="1"/>
                    <a:pt x="56508" y="1"/>
                  </a:cubicBezTo>
                  <a:cubicBezTo>
                    <a:pt x="87697" y="1"/>
                    <a:pt x="113015" y="25319"/>
                    <a:pt x="113015" y="56508"/>
                  </a:cubicBezTo>
                  <a:close/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0"/>
            <p:cNvSpPr/>
            <p:nvPr/>
          </p:nvSpPr>
          <p:spPr>
            <a:xfrm>
              <a:off x="6175619" y="1820970"/>
              <a:ext cx="2196070" cy="2031197"/>
            </a:xfrm>
            <a:custGeom>
              <a:rect b="b" l="l" r="r" t="t"/>
              <a:pathLst>
                <a:path extrusionOk="0" h="105888" w="114483">
                  <a:moveTo>
                    <a:pt x="84385" y="0"/>
                  </a:moveTo>
                  <a:cubicBezTo>
                    <a:pt x="80696" y="0"/>
                    <a:pt x="76764" y="489"/>
                    <a:pt x="72652" y="1480"/>
                  </a:cubicBezTo>
                  <a:cubicBezTo>
                    <a:pt x="58909" y="4749"/>
                    <a:pt x="44699" y="13188"/>
                    <a:pt x="32657" y="25230"/>
                  </a:cubicBezTo>
                  <a:cubicBezTo>
                    <a:pt x="7806" y="50081"/>
                    <a:pt x="1" y="82771"/>
                    <a:pt x="15278" y="98049"/>
                  </a:cubicBezTo>
                  <a:cubicBezTo>
                    <a:pt x="20449" y="103219"/>
                    <a:pt x="27654" y="105888"/>
                    <a:pt x="36327" y="105888"/>
                  </a:cubicBezTo>
                  <a:cubicBezTo>
                    <a:pt x="37928" y="105888"/>
                    <a:pt x="39529" y="105788"/>
                    <a:pt x="41130" y="105621"/>
                  </a:cubicBezTo>
                  <a:lnTo>
                    <a:pt x="41097" y="105421"/>
                  </a:lnTo>
                  <a:cubicBezTo>
                    <a:pt x="39491" y="105585"/>
                    <a:pt x="37928" y="105667"/>
                    <a:pt x="36409" y="105667"/>
                  </a:cubicBezTo>
                  <a:cubicBezTo>
                    <a:pt x="27766" y="105667"/>
                    <a:pt x="20575" y="103018"/>
                    <a:pt x="15412" y="97882"/>
                  </a:cubicBezTo>
                  <a:cubicBezTo>
                    <a:pt x="234" y="82705"/>
                    <a:pt x="8040" y="50181"/>
                    <a:pt x="32824" y="25364"/>
                  </a:cubicBezTo>
                  <a:cubicBezTo>
                    <a:pt x="44833" y="13355"/>
                    <a:pt x="59009" y="4949"/>
                    <a:pt x="72686" y="1680"/>
                  </a:cubicBezTo>
                  <a:cubicBezTo>
                    <a:pt x="76792" y="699"/>
                    <a:pt x="80712" y="213"/>
                    <a:pt x="84386" y="213"/>
                  </a:cubicBezTo>
                  <a:cubicBezTo>
                    <a:pt x="92948" y="213"/>
                    <a:pt x="100174" y="2849"/>
                    <a:pt x="105309" y="7985"/>
                  </a:cubicBezTo>
                  <a:cubicBezTo>
                    <a:pt x="111680" y="14356"/>
                    <a:pt x="114282" y="24229"/>
                    <a:pt x="112581" y="35738"/>
                  </a:cubicBezTo>
                  <a:lnTo>
                    <a:pt x="112781" y="35771"/>
                  </a:lnTo>
                  <a:cubicBezTo>
                    <a:pt x="114482" y="24196"/>
                    <a:pt x="111880" y="14256"/>
                    <a:pt x="105476" y="7851"/>
                  </a:cubicBezTo>
                  <a:cubicBezTo>
                    <a:pt x="100292" y="2667"/>
                    <a:pt x="92998" y="0"/>
                    <a:pt x="84385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6102668" y="1754656"/>
              <a:ext cx="2320200" cy="1913876"/>
            </a:xfrm>
            <a:custGeom>
              <a:rect b="b" l="l" r="r" t="t"/>
              <a:pathLst>
                <a:path extrusionOk="0" h="99772" w="120954">
                  <a:moveTo>
                    <a:pt x="42131" y="0"/>
                  </a:moveTo>
                  <a:cubicBezTo>
                    <a:pt x="29689" y="67"/>
                    <a:pt x="19582" y="4470"/>
                    <a:pt x="13611" y="12442"/>
                  </a:cubicBezTo>
                  <a:cubicBezTo>
                    <a:pt x="1" y="30589"/>
                    <a:pt x="11442" y="62178"/>
                    <a:pt x="39062" y="82826"/>
                  </a:cubicBezTo>
                  <a:cubicBezTo>
                    <a:pt x="54039" y="94034"/>
                    <a:pt x="70751" y="99771"/>
                    <a:pt x="85062" y="99771"/>
                  </a:cubicBezTo>
                  <a:cubicBezTo>
                    <a:pt x="97170" y="99771"/>
                    <a:pt x="107544" y="95668"/>
                    <a:pt x="113782" y="87363"/>
                  </a:cubicBezTo>
                  <a:cubicBezTo>
                    <a:pt x="119419" y="79824"/>
                    <a:pt x="120954" y="69950"/>
                    <a:pt x="118252" y="58742"/>
                  </a:cubicBezTo>
                  <a:lnTo>
                    <a:pt x="118252" y="58742"/>
                  </a:lnTo>
                  <a:lnTo>
                    <a:pt x="118018" y="58775"/>
                  </a:lnTo>
                  <a:cubicBezTo>
                    <a:pt x="120720" y="69917"/>
                    <a:pt x="119219" y="79757"/>
                    <a:pt x="113615" y="87262"/>
                  </a:cubicBezTo>
                  <a:cubicBezTo>
                    <a:pt x="107443" y="95508"/>
                    <a:pt x="97120" y="99554"/>
                    <a:pt x="85103" y="99554"/>
                  </a:cubicBezTo>
                  <a:cubicBezTo>
                    <a:pt x="70819" y="99554"/>
                    <a:pt x="54141" y="93837"/>
                    <a:pt x="39196" y="82659"/>
                  </a:cubicBezTo>
                  <a:cubicBezTo>
                    <a:pt x="11643" y="62078"/>
                    <a:pt x="268" y="30622"/>
                    <a:pt x="13777" y="12542"/>
                  </a:cubicBezTo>
                  <a:cubicBezTo>
                    <a:pt x="19682" y="4637"/>
                    <a:pt x="29755" y="267"/>
                    <a:pt x="42131" y="234"/>
                  </a:cubicBezTo>
                  <a:lnTo>
                    <a:pt x="42131" y="0"/>
                  </a:ln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6043816" y="2073488"/>
              <a:ext cx="2483366" cy="1129255"/>
            </a:xfrm>
            <a:custGeom>
              <a:rect b="b" l="l" r="r" t="t"/>
              <a:pathLst>
                <a:path extrusionOk="0" h="58869" w="129460">
                  <a:moveTo>
                    <a:pt x="90598" y="224"/>
                  </a:moveTo>
                  <a:cubicBezTo>
                    <a:pt x="109812" y="224"/>
                    <a:pt x="123922" y="5295"/>
                    <a:pt x="126123" y="14435"/>
                  </a:cubicBezTo>
                  <a:cubicBezTo>
                    <a:pt x="129459" y="28244"/>
                    <a:pt x="104308" y="46224"/>
                    <a:pt x="70017" y="54497"/>
                  </a:cubicBezTo>
                  <a:cubicBezTo>
                    <a:pt x="58667" y="57260"/>
                    <a:pt x="47442" y="58663"/>
                    <a:pt x="37369" y="58663"/>
                  </a:cubicBezTo>
                  <a:cubicBezTo>
                    <a:pt x="32729" y="58663"/>
                    <a:pt x="28334" y="58365"/>
                    <a:pt x="24284" y="57766"/>
                  </a:cubicBezTo>
                  <a:cubicBezTo>
                    <a:pt x="11442" y="55864"/>
                    <a:pt x="3469" y="51128"/>
                    <a:pt x="1835" y="44456"/>
                  </a:cubicBezTo>
                  <a:cubicBezTo>
                    <a:pt x="234" y="37785"/>
                    <a:pt x="5137" y="29946"/>
                    <a:pt x="15745" y="22340"/>
                  </a:cubicBezTo>
                  <a:cubicBezTo>
                    <a:pt x="26319" y="14768"/>
                    <a:pt x="41330" y="8397"/>
                    <a:pt x="57941" y="4361"/>
                  </a:cubicBezTo>
                  <a:cubicBezTo>
                    <a:pt x="69550" y="1559"/>
                    <a:pt x="80758" y="224"/>
                    <a:pt x="90598" y="224"/>
                  </a:cubicBezTo>
                  <a:close/>
                  <a:moveTo>
                    <a:pt x="90664" y="1"/>
                  </a:moveTo>
                  <a:cubicBezTo>
                    <a:pt x="80555" y="1"/>
                    <a:pt x="69301" y="1413"/>
                    <a:pt x="57875" y="4161"/>
                  </a:cubicBezTo>
                  <a:cubicBezTo>
                    <a:pt x="41263" y="8197"/>
                    <a:pt x="26252" y="14568"/>
                    <a:pt x="15611" y="22173"/>
                  </a:cubicBezTo>
                  <a:cubicBezTo>
                    <a:pt x="4970" y="29812"/>
                    <a:pt x="0" y="37718"/>
                    <a:pt x="1635" y="44489"/>
                  </a:cubicBezTo>
                  <a:cubicBezTo>
                    <a:pt x="3269" y="51261"/>
                    <a:pt x="11341" y="56031"/>
                    <a:pt x="24251" y="57966"/>
                  </a:cubicBezTo>
                  <a:cubicBezTo>
                    <a:pt x="28370" y="58568"/>
                    <a:pt x="32550" y="58869"/>
                    <a:pt x="36704" y="58869"/>
                  </a:cubicBezTo>
                  <a:cubicBezTo>
                    <a:pt x="36923" y="58869"/>
                    <a:pt x="37142" y="58868"/>
                    <a:pt x="37360" y="58866"/>
                  </a:cubicBezTo>
                  <a:cubicBezTo>
                    <a:pt x="47467" y="58866"/>
                    <a:pt x="58675" y="57465"/>
                    <a:pt x="70083" y="54697"/>
                  </a:cubicBezTo>
                  <a:cubicBezTo>
                    <a:pt x="86729" y="50694"/>
                    <a:pt x="101706" y="44289"/>
                    <a:pt x="112347" y="36684"/>
                  </a:cubicBezTo>
                  <a:cubicBezTo>
                    <a:pt x="122988" y="29045"/>
                    <a:pt x="127958" y="21139"/>
                    <a:pt x="126324" y="14368"/>
                  </a:cubicBezTo>
                  <a:cubicBezTo>
                    <a:pt x="124689" y="7596"/>
                    <a:pt x="116617" y="2826"/>
                    <a:pt x="103707" y="892"/>
                  </a:cubicBezTo>
                  <a:cubicBezTo>
                    <a:pt x="99660" y="295"/>
                    <a:pt x="95282" y="1"/>
                    <a:pt x="9066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0"/>
            <p:cNvSpPr/>
            <p:nvPr/>
          </p:nvSpPr>
          <p:spPr>
            <a:xfrm>
              <a:off x="6603062" y="1507739"/>
              <a:ext cx="1286800" cy="2465373"/>
            </a:xfrm>
            <a:custGeom>
              <a:rect b="b" l="l" r="r" t="t"/>
              <a:pathLst>
                <a:path extrusionOk="0" h="128522" w="67082">
                  <a:moveTo>
                    <a:pt x="46500" y="196"/>
                  </a:moveTo>
                  <a:cubicBezTo>
                    <a:pt x="47301" y="196"/>
                    <a:pt x="48135" y="296"/>
                    <a:pt x="48935" y="463"/>
                  </a:cubicBezTo>
                  <a:cubicBezTo>
                    <a:pt x="62778" y="3799"/>
                    <a:pt x="67081" y="35121"/>
                    <a:pt x="58609" y="70313"/>
                  </a:cubicBezTo>
                  <a:cubicBezTo>
                    <a:pt x="54472" y="87359"/>
                    <a:pt x="47968" y="102770"/>
                    <a:pt x="40329" y="113678"/>
                  </a:cubicBezTo>
                  <a:cubicBezTo>
                    <a:pt x="33625" y="123221"/>
                    <a:pt x="26741" y="128320"/>
                    <a:pt x="20647" y="128320"/>
                  </a:cubicBezTo>
                  <a:cubicBezTo>
                    <a:pt x="19797" y="128320"/>
                    <a:pt x="18963" y="128221"/>
                    <a:pt x="18146" y="128021"/>
                  </a:cubicBezTo>
                  <a:cubicBezTo>
                    <a:pt x="4303" y="124685"/>
                    <a:pt x="0" y="93363"/>
                    <a:pt x="8473" y="58204"/>
                  </a:cubicBezTo>
                  <a:cubicBezTo>
                    <a:pt x="16479" y="25081"/>
                    <a:pt x="33057" y="196"/>
                    <a:pt x="46500" y="196"/>
                  </a:cubicBezTo>
                  <a:close/>
                  <a:moveTo>
                    <a:pt x="46522" y="0"/>
                  </a:moveTo>
                  <a:cubicBezTo>
                    <a:pt x="40334" y="0"/>
                    <a:pt x="33357" y="5155"/>
                    <a:pt x="26586" y="14740"/>
                  </a:cubicBezTo>
                  <a:cubicBezTo>
                    <a:pt x="18914" y="25681"/>
                    <a:pt x="12442" y="41092"/>
                    <a:pt x="8306" y="58171"/>
                  </a:cubicBezTo>
                  <a:cubicBezTo>
                    <a:pt x="4170" y="75250"/>
                    <a:pt x="2936" y="91895"/>
                    <a:pt x="4770" y="105138"/>
                  </a:cubicBezTo>
                  <a:cubicBezTo>
                    <a:pt x="6605" y="118414"/>
                    <a:pt x="11342" y="126587"/>
                    <a:pt x="18113" y="128221"/>
                  </a:cubicBezTo>
                  <a:cubicBezTo>
                    <a:pt x="18914" y="128421"/>
                    <a:pt x="19748" y="128521"/>
                    <a:pt x="20615" y="128521"/>
                  </a:cubicBezTo>
                  <a:cubicBezTo>
                    <a:pt x="26786" y="128521"/>
                    <a:pt x="33758" y="123384"/>
                    <a:pt x="40496" y="113811"/>
                  </a:cubicBezTo>
                  <a:cubicBezTo>
                    <a:pt x="48168" y="102870"/>
                    <a:pt x="54706" y="87459"/>
                    <a:pt x="58809" y="70380"/>
                  </a:cubicBezTo>
                  <a:cubicBezTo>
                    <a:pt x="62945" y="53301"/>
                    <a:pt x="64179" y="36622"/>
                    <a:pt x="62378" y="23380"/>
                  </a:cubicBezTo>
                  <a:cubicBezTo>
                    <a:pt x="60543" y="10137"/>
                    <a:pt x="55773" y="1931"/>
                    <a:pt x="49035" y="296"/>
                  </a:cubicBezTo>
                  <a:cubicBezTo>
                    <a:pt x="48214" y="98"/>
                    <a:pt x="47375" y="0"/>
                    <a:pt x="46522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7402263" y="3602755"/>
              <a:ext cx="41607" cy="39996"/>
            </a:xfrm>
            <a:custGeom>
              <a:rect b="b" l="l" r="r" t="t"/>
              <a:pathLst>
                <a:path extrusionOk="0" h="2085" w="2169">
                  <a:moveTo>
                    <a:pt x="1106" y="1"/>
                  </a:moveTo>
                  <a:cubicBezTo>
                    <a:pt x="855" y="1"/>
                    <a:pt x="602" y="91"/>
                    <a:pt x="401" y="293"/>
                  </a:cubicBezTo>
                  <a:cubicBezTo>
                    <a:pt x="0" y="727"/>
                    <a:pt x="0" y="1360"/>
                    <a:pt x="401" y="1794"/>
                  </a:cubicBezTo>
                  <a:cubicBezTo>
                    <a:pt x="601" y="1995"/>
                    <a:pt x="852" y="2085"/>
                    <a:pt x="1101" y="2085"/>
                  </a:cubicBezTo>
                  <a:cubicBezTo>
                    <a:pt x="1639" y="2085"/>
                    <a:pt x="2168" y="1665"/>
                    <a:pt x="2168" y="1027"/>
                  </a:cubicBezTo>
                  <a:cubicBezTo>
                    <a:pt x="2168" y="413"/>
                    <a:pt x="1642" y="1"/>
                    <a:pt x="1106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7392652" y="3600243"/>
              <a:ext cx="61729" cy="44618"/>
            </a:xfrm>
            <a:custGeom>
              <a:rect b="b" l="l" r="r" t="t"/>
              <a:pathLst>
                <a:path extrusionOk="0" h="2326" w="3218">
                  <a:moveTo>
                    <a:pt x="1635" y="224"/>
                  </a:moveTo>
                  <a:cubicBezTo>
                    <a:pt x="1869" y="224"/>
                    <a:pt x="2102" y="324"/>
                    <a:pt x="2303" y="491"/>
                  </a:cubicBezTo>
                  <a:cubicBezTo>
                    <a:pt x="2669" y="858"/>
                    <a:pt x="2669" y="1458"/>
                    <a:pt x="2303" y="1825"/>
                  </a:cubicBezTo>
                  <a:cubicBezTo>
                    <a:pt x="2101" y="2013"/>
                    <a:pt x="1851" y="2103"/>
                    <a:pt x="1609" y="2103"/>
                  </a:cubicBezTo>
                  <a:cubicBezTo>
                    <a:pt x="1250" y="2103"/>
                    <a:pt x="908" y="1903"/>
                    <a:pt x="768" y="1525"/>
                  </a:cubicBezTo>
                  <a:cubicBezTo>
                    <a:pt x="501" y="924"/>
                    <a:pt x="968" y="224"/>
                    <a:pt x="1635" y="224"/>
                  </a:cubicBezTo>
                  <a:close/>
                  <a:moveTo>
                    <a:pt x="1618" y="1"/>
                  </a:moveTo>
                  <a:cubicBezTo>
                    <a:pt x="1474" y="1"/>
                    <a:pt x="1322" y="29"/>
                    <a:pt x="1168" y="90"/>
                  </a:cubicBezTo>
                  <a:cubicBezTo>
                    <a:pt x="1" y="591"/>
                    <a:pt x="368" y="2325"/>
                    <a:pt x="1635" y="2325"/>
                  </a:cubicBezTo>
                  <a:cubicBezTo>
                    <a:pt x="1936" y="2325"/>
                    <a:pt x="2236" y="2192"/>
                    <a:pt x="2436" y="1992"/>
                  </a:cubicBezTo>
                  <a:cubicBezTo>
                    <a:pt x="3218" y="1210"/>
                    <a:pt x="2567" y="1"/>
                    <a:pt x="1618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6660648" y="3175542"/>
              <a:ext cx="42240" cy="40226"/>
            </a:xfrm>
            <a:custGeom>
              <a:rect b="b" l="l" r="r" t="t"/>
              <a:pathLst>
                <a:path extrusionOk="0" h="2097" w="2202">
                  <a:moveTo>
                    <a:pt x="1145" y="1"/>
                  </a:moveTo>
                  <a:cubicBezTo>
                    <a:pt x="884" y="1"/>
                    <a:pt x="618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9"/>
                    <a:pt x="2202" y="1048"/>
                  </a:cubicBezTo>
                  <a:cubicBezTo>
                    <a:pt x="2202" y="418"/>
                    <a:pt x="1685" y="1"/>
                    <a:pt x="1145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6652726" y="3173221"/>
              <a:ext cx="60406" cy="44196"/>
            </a:xfrm>
            <a:custGeom>
              <a:rect b="b" l="l" r="r" t="t"/>
              <a:pathLst>
                <a:path extrusionOk="0" h="2304" w="3149">
                  <a:moveTo>
                    <a:pt x="1547" y="235"/>
                  </a:moveTo>
                  <a:cubicBezTo>
                    <a:pt x="2381" y="235"/>
                    <a:pt x="2815" y="1236"/>
                    <a:pt x="2215" y="1837"/>
                  </a:cubicBezTo>
                  <a:cubicBezTo>
                    <a:pt x="2031" y="2003"/>
                    <a:pt x="1789" y="2087"/>
                    <a:pt x="1547" y="2087"/>
                  </a:cubicBezTo>
                  <a:cubicBezTo>
                    <a:pt x="1306" y="2087"/>
                    <a:pt x="1064" y="2003"/>
                    <a:pt x="880" y="1837"/>
                  </a:cubicBezTo>
                  <a:cubicBezTo>
                    <a:pt x="313" y="1236"/>
                    <a:pt x="714" y="235"/>
                    <a:pt x="1547" y="235"/>
                  </a:cubicBezTo>
                  <a:close/>
                  <a:moveTo>
                    <a:pt x="1541" y="1"/>
                  </a:moveTo>
                  <a:cubicBezTo>
                    <a:pt x="613" y="1"/>
                    <a:pt x="1" y="1195"/>
                    <a:pt x="747" y="1970"/>
                  </a:cubicBezTo>
                  <a:cubicBezTo>
                    <a:pt x="947" y="2170"/>
                    <a:pt x="1247" y="2304"/>
                    <a:pt x="1547" y="2304"/>
                  </a:cubicBezTo>
                  <a:cubicBezTo>
                    <a:pt x="2815" y="2304"/>
                    <a:pt x="3149" y="569"/>
                    <a:pt x="2014" y="102"/>
                  </a:cubicBezTo>
                  <a:cubicBezTo>
                    <a:pt x="1851" y="32"/>
                    <a:pt x="1692" y="1"/>
                    <a:pt x="1541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6395105" y="2847291"/>
              <a:ext cx="42240" cy="40226"/>
            </a:xfrm>
            <a:custGeom>
              <a:rect b="b" l="l" r="r" t="t"/>
              <a:pathLst>
                <a:path extrusionOk="0" h="2097" w="2202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0" y="715"/>
                    <a:pt x="0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55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6386780" y="2845200"/>
              <a:ext cx="60521" cy="43966"/>
            </a:xfrm>
            <a:custGeom>
              <a:rect b="b" l="l" r="r" t="t"/>
              <a:pathLst>
                <a:path extrusionOk="0" h="2292" w="3155">
                  <a:moveTo>
                    <a:pt x="1602" y="223"/>
                  </a:moveTo>
                  <a:cubicBezTo>
                    <a:pt x="1835" y="223"/>
                    <a:pt x="2069" y="323"/>
                    <a:pt x="2235" y="490"/>
                  </a:cubicBezTo>
                  <a:cubicBezTo>
                    <a:pt x="2875" y="1101"/>
                    <a:pt x="2348" y="2093"/>
                    <a:pt x="1583" y="2093"/>
                  </a:cubicBezTo>
                  <a:cubicBezTo>
                    <a:pt x="1471" y="2093"/>
                    <a:pt x="1354" y="2071"/>
                    <a:pt x="1235" y="2024"/>
                  </a:cubicBezTo>
                  <a:cubicBezTo>
                    <a:pt x="301" y="1624"/>
                    <a:pt x="568" y="223"/>
                    <a:pt x="1602" y="223"/>
                  </a:cubicBezTo>
                  <a:close/>
                  <a:moveTo>
                    <a:pt x="1583" y="0"/>
                  </a:moveTo>
                  <a:cubicBezTo>
                    <a:pt x="1440" y="0"/>
                    <a:pt x="1289" y="28"/>
                    <a:pt x="1135" y="90"/>
                  </a:cubicBezTo>
                  <a:cubicBezTo>
                    <a:pt x="0" y="557"/>
                    <a:pt x="334" y="2291"/>
                    <a:pt x="1602" y="2291"/>
                  </a:cubicBezTo>
                  <a:cubicBezTo>
                    <a:pt x="1902" y="2291"/>
                    <a:pt x="2169" y="2191"/>
                    <a:pt x="2402" y="1958"/>
                  </a:cubicBezTo>
                  <a:cubicBezTo>
                    <a:pt x="3155" y="1205"/>
                    <a:pt x="2526" y="0"/>
                    <a:pt x="1583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6260079" y="2529917"/>
              <a:ext cx="42259" cy="40207"/>
            </a:xfrm>
            <a:custGeom>
              <a:rect b="b" l="l" r="r" t="t"/>
              <a:pathLst>
                <a:path extrusionOk="0" h="2096" w="2203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1" y="714"/>
                    <a:pt x="1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6" y="2096"/>
                    <a:pt x="2202" y="1678"/>
                    <a:pt x="2202" y="1048"/>
                  </a:cubicBezTo>
                  <a:cubicBezTo>
                    <a:pt x="2202" y="418"/>
                    <a:pt x="1686" y="0"/>
                    <a:pt x="1145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6252406" y="2528248"/>
              <a:ext cx="58890" cy="43544"/>
            </a:xfrm>
            <a:custGeom>
              <a:rect b="b" l="l" r="r" t="t"/>
              <a:pathLst>
                <a:path extrusionOk="0" h="2270" w="3070">
                  <a:moveTo>
                    <a:pt x="1543" y="203"/>
                  </a:moveTo>
                  <a:cubicBezTo>
                    <a:pt x="2026" y="203"/>
                    <a:pt x="2502" y="569"/>
                    <a:pt x="2502" y="1135"/>
                  </a:cubicBezTo>
                  <a:cubicBezTo>
                    <a:pt x="2502" y="1700"/>
                    <a:pt x="2027" y="2082"/>
                    <a:pt x="1544" y="2082"/>
                  </a:cubicBezTo>
                  <a:cubicBezTo>
                    <a:pt x="1315" y="2082"/>
                    <a:pt x="1084" y="1996"/>
                    <a:pt x="901" y="1802"/>
                  </a:cubicBezTo>
                  <a:cubicBezTo>
                    <a:pt x="534" y="1435"/>
                    <a:pt x="534" y="835"/>
                    <a:pt x="901" y="468"/>
                  </a:cubicBezTo>
                  <a:cubicBezTo>
                    <a:pt x="1083" y="285"/>
                    <a:pt x="1314" y="203"/>
                    <a:pt x="1543" y="203"/>
                  </a:cubicBezTo>
                  <a:close/>
                  <a:moveTo>
                    <a:pt x="1535" y="1"/>
                  </a:moveTo>
                  <a:cubicBezTo>
                    <a:pt x="534" y="1"/>
                    <a:pt x="0" y="1235"/>
                    <a:pt x="734" y="1936"/>
                  </a:cubicBezTo>
                  <a:cubicBezTo>
                    <a:pt x="968" y="2169"/>
                    <a:pt x="1235" y="2269"/>
                    <a:pt x="1535" y="2269"/>
                  </a:cubicBezTo>
                  <a:cubicBezTo>
                    <a:pt x="1868" y="2269"/>
                    <a:pt x="2135" y="2169"/>
                    <a:pt x="2369" y="1936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6310625" y="3123711"/>
              <a:ext cx="41626" cy="40226"/>
            </a:xfrm>
            <a:custGeom>
              <a:rect b="b" l="l" r="r" t="t"/>
              <a:pathLst>
                <a:path extrusionOk="0" h="2097" w="2170">
                  <a:moveTo>
                    <a:pt x="1137" y="1"/>
                  </a:moveTo>
                  <a:cubicBezTo>
                    <a:pt x="881" y="1"/>
                    <a:pt x="618" y="98"/>
                    <a:pt x="401" y="315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9"/>
                  </a:cubicBezTo>
                  <a:cubicBezTo>
                    <a:pt x="2169" y="418"/>
                    <a:pt x="1668" y="1"/>
                    <a:pt x="1137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6308074" y="3121716"/>
              <a:ext cx="50565" cy="43870"/>
            </a:xfrm>
            <a:custGeom>
              <a:rect b="b" l="l" r="r" t="t"/>
              <a:pathLst>
                <a:path extrusionOk="0" h="2287" w="2636">
                  <a:moveTo>
                    <a:pt x="1268" y="219"/>
                  </a:moveTo>
                  <a:cubicBezTo>
                    <a:pt x="2102" y="219"/>
                    <a:pt x="2536" y="1219"/>
                    <a:pt x="1935" y="1820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20"/>
                  </a:cubicBezTo>
                  <a:cubicBezTo>
                    <a:pt x="1" y="1219"/>
                    <a:pt x="434" y="219"/>
                    <a:pt x="1268" y="219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8" y="352"/>
                  </a:cubicBezTo>
                  <a:cubicBezTo>
                    <a:pt x="1" y="786"/>
                    <a:pt x="1" y="1519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102" y="2287"/>
                    <a:pt x="2636" y="1453"/>
                    <a:pt x="2336" y="719"/>
                  </a:cubicBezTo>
                  <a:cubicBezTo>
                    <a:pt x="2135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6864769" y="2211257"/>
              <a:ext cx="42240" cy="40207"/>
            </a:xfrm>
            <a:custGeom>
              <a:rect b="b" l="l" r="r" t="t"/>
              <a:pathLst>
                <a:path extrusionOk="0" h="2096" w="2202">
                  <a:moveTo>
                    <a:pt x="1145" y="0"/>
                  </a:moveTo>
                  <a:cubicBezTo>
                    <a:pt x="884" y="0"/>
                    <a:pt x="618" y="97"/>
                    <a:pt x="401" y="314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18" y="1999"/>
                    <a:pt x="884" y="2096"/>
                    <a:pt x="1145" y="2096"/>
                  </a:cubicBezTo>
                  <a:cubicBezTo>
                    <a:pt x="1685" y="2096"/>
                    <a:pt x="2202" y="1678"/>
                    <a:pt x="2202" y="1048"/>
                  </a:cubicBezTo>
                  <a:cubicBezTo>
                    <a:pt x="2202" y="418"/>
                    <a:pt x="1685" y="0"/>
                    <a:pt x="1145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6860280" y="2209262"/>
              <a:ext cx="55687" cy="43870"/>
            </a:xfrm>
            <a:custGeom>
              <a:rect b="b" l="l" r="r" t="t"/>
              <a:pathLst>
                <a:path extrusionOk="0" h="2287" w="2903">
                  <a:moveTo>
                    <a:pt x="1368" y="218"/>
                  </a:moveTo>
                  <a:cubicBezTo>
                    <a:pt x="2436" y="218"/>
                    <a:pt x="2703" y="1619"/>
                    <a:pt x="1735" y="2019"/>
                  </a:cubicBezTo>
                  <a:cubicBezTo>
                    <a:pt x="1603" y="2074"/>
                    <a:pt x="1473" y="2099"/>
                    <a:pt x="1350" y="2099"/>
                  </a:cubicBezTo>
                  <a:cubicBezTo>
                    <a:pt x="578" y="2099"/>
                    <a:pt x="73" y="1118"/>
                    <a:pt x="735" y="485"/>
                  </a:cubicBezTo>
                  <a:cubicBezTo>
                    <a:pt x="901" y="285"/>
                    <a:pt x="1135" y="218"/>
                    <a:pt x="1368" y="218"/>
                  </a:cubicBezTo>
                  <a:close/>
                  <a:moveTo>
                    <a:pt x="1374" y="0"/>
                  </a:moveTo>
                  <a:cubicBezTo>
                    <a:pt x="932" y="0"/>
                    <a:pt x="502" y="257"/>
                    <a:pt x="301" y="718"/>
                  </a:cubicBezTo>
                  <a:cubicBezTo>
                    <a:pt x="1" y="1452"/>
                    <a:pt x="568" y="2286"/>
                    <a:pt x="1368" y="2286"/>
                  </a:cubicBezTo>
                  <a:cubicBezTo>
                    <a:pt x="2402" y="2286"/>
                    <a:pt x="2903" y="1052"/>
                    <a:pt x="2202" y="352"/>
                  </a:cubicBezTo>
                  <a:cubicBezTo>
                    <a:pt x="1963" y="113"/>
                    <a:pt x="1666" y="0"/>
                    <a:pt x="1374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7752267" y="1798181"/>
              <a:ext cx="41607" cy="39938"/>
            </a:xfrm>
            <a:custGeom>
              <a:rect b="b" l="l" r="r" t="t"/>
              <a:pathLst>
                <a:path extrusionOk="0" h="2082" w="2169">
                  <a:moveTo>
                    <a:pt x="1136" y="0"/>
                  </a:moveTo>
                  <a:cubicBezTo>
                    <a:pt x="880" y="0"/>
                    <a:pt x="618" y="94"/>
                    <a:pt x="401" y="300"/>
                  </a:cubicBezTo>
                  <a:cubicBezTo>
                    <a:pt x="1" y="700"/>
                    <a:pt x="1" y="1367"/>
                    <a:pt x="401" y="1767"/>
                  </a:cubicBezTo>
                  <a:cubicBezTo>
                    <a:pt x="618" y="1984"/>
                    <a:pt x="881" y="2081"/>
                    <a:pt x="1137" y="2081"/>
                  </a:cubicBezTo>
                  <a:cubicBezTo>
                    <a:pt x="1668" y="2081"/>
                    <a:pt x="2169" y="1664"/>
                    <a:pt x="2169" y="1033"/>
                  </a:cubicBezTo>
                  <a:cubicBezTo>
                    <a:pt x="2169" y="403"/>
                    <a:pt x="1667" y="0"/>
                    <a:pt x="1136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7742445" y="1795898"/>
              <a:ext cx="55917" cy="44503"/>
            </a:xfrm>
            <a:custGeom>
              <a:rect b="b" l="l" r="r" t="t"/>
              <a:pathLst>
                <a:path extrusionOk="0" h="2320" w="2915">
                  <a:moveTo>
                    <a:pt x="1647" y="218"/>
                  </a:moveTo>
                  <a:cubicBezTo>
                    <a:pt x="1880" y="218"/>
                    <a:pt x="2147" y="318"/>
                    <a:pt x="2314" y="485"/>
                  </a:cubicBezTo>
                  <a:cubicBezTo>
                    <a:pt x="2681" y="852"/>
                    <a:pt x="2681" y="1453"/>
                    <a:pt x="2314" y="1820"/>
                  </a:cubicBezTo>
                  <a:cubicBezTo>
                    <a:pt x="2130" y="2003"/>
                    <a:pt x="1889" y="2095"/>
                    <a:pt x="1647" y="2095"/>
                  </a:cubicBezTo>
                  <a:cubicBezTo>
                    <a:pt x="1405" y="2095"/>
                    <a:pt x="1163" y="2003"/>
                    <a:pt x="980" y="1820"/>
                  </a:cubicBezTo>
                  <a:cubicBezTo>
                    <a:pt x="813" y="1653"/>
                    <a:pt x="713" y="1419"/>
                    <a:pt x="713" y="1152"/>
                  </a:cubicBezTo>
                  <a:cubicBezTo>
                    <a:pt x="713" y="652"/>
                    <a:pt x="1113" y="218"/>
                    <a:pt x="1647" y="218"/>
                  </a:cubicBezTo>
                  <a:close/>
                  <a:moveTo>
                    <a:pt x="1654" y="0"/>
                  </a:moveTo>
                  <a:cubicBezTo>
                    <a:pt x="769" y="0"/>
                    <a:pt x="1" y="1141"/>
                    <a:pt x="846" y="1986"/>
                  </a:cubicBezTo>
                  <a:cubicBezTo>
                    <a:pt x="1046" y="2186"/>
                    <a:pt x="1347" y="2320"/>
                    <a:pt x="1647" y="2320"/>
                  </a:cubicBezTo>
                  <a:cubicBezTo>
                    <a:pt x="1947" y="2320"/>
                    <a:pt x="2247" y="2186"/>
                    <a:pt x="2447" y="1986"/>
                  </a:cubicBezTo>
                  <a:cubicBezTo>
                    <a:pt x="2914" y="1519"/>
                    <a:pt x="2914" y="785"/>
                    <a:pt x="2447" y="352"/>
                  </a:cubicBezTo>
                  <a:cubicBezTo>
                    <a:pt x="2200" y="104"/>
                    <a:pt x="1922" y="0"/>
                    <a:pt x="1654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7790018" y="2055764"/>
              <a:ext cx="41607" cy="40226"/>
            </a:xfrm>
            <a:custGeom>
              <a:rect b="b" l="l" r="r" t="t"/>
              <a:pathLst>
                <a:path extrusionOk="0" h="2097" w="2169">
                  <a:moveTo>
                    <a:pt x="1137" y="0"/>
                  </a:moveTo>
                  <a:cubicBezTo>
                    <a:pt x="881" y="0"/>
                    <a:pt x="618" y="97"/>
                    <a:pt x="401" y="314"/>
                  </a:cubicBezTo>
                  <a:cubicBezTo>
                    <a:pt x="1" y="715"/>
                    <a:pt x="1" y="1382"/>
                    <a:pt x="401" y="1782"/>
                  </a:cubicBezTo>
                  <a:cubicBezTo>
                    <a:pt x="618" y="1999"/>
                    <a:pt x="881" y="2096"/>
                    <a:pt x="1137" y="2096"/>
                  </a:cubicBezTo>
                  <a:cubicBezTo>
                    <a:pt x="1668" y="2096"/>
                    <a:pt x="2169" y="1679"/>
                    <a:pt x="2169" y="1048"/>
                  </a:cubicBezTo>
                  <a:cubicBezTo>
                    <a:pt x="2169" y="418"/>
                    <a:pt x="1668" y="0"/>
                    <a:pt x="1137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7787467" y="2053769"/>
              <a:ext cx="50565" cy="43870"/>
            </a:xfrm>
            <a:custGeom>
              <a:rect b="b" l="l" r="r" t="t"/>
              <a:pathLst>
                <a:path extrusionOk="0" h="2287" w="2636">
                  <a:moveTo>
                    <a:pt x="1268" y="210"/>
                  </a:moveTo>
                  <a:cubicBezTo>
                    <a:pt x="1510" y="210"/>
                    <a:pt x="1752" y="302"/>
                    <a:pt x="1935" y="485"/>
                  </a:cubicBezTo>
                  <a:cubicBezTo>
                    <a:pt x="2102" y="652"/>
                    <a:pt x="2202" y="885"/>
                    <a:pt x="2202" y="1152"/>
                  </a:cubicBezTo>
                  <a:cubicBezTo>
                    <a:pt x="2202" y="1386"/>
                    <a:pt x="2102" y="1619"/>
                    <a:pt x="1935" y="1819"/>
                  </a:cubicBezTo>
                  <a:cubicBezTo>
                    <a:pt x="1752" y="1986"/>
                    <a:pt x="1510" y="2070"/>
                    <a:pt x="1268" y="2070"/>
                  </a:cubicBezTo>
                  <a:cubicBezTo>
                    <a:pt x="1026" y="2070"/>
                    <a:pt x="784" y="1986"/>
                    <a:pt x="601" y="1819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4" y="302"/>
                    <a:pt x="1026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2" y="1"/>
                    <a:pt x="693" y="113"/>
                    <a:pt x="467" y="352"/>
                  </a:cubicBezTo>
                  <a:cubicBezTo>
                    <a:pt x="0" y="785"/>
                    <a:pt x="0" y="1519"/>
                    <a:pt x="467" y="1953"/>
                  </a:cubicBezTo>
                  <a:cubicBezTo>
                    <a:pt x="667" y="2186"/>
                    <a:pt x="968" y="2286"/>
                    <a:pt x="1268" y="2286"/>
                  </a:cubicBezTo>
                  <a:cubicBezTo>
                    <a:pt x="2102" y="2286"/>
                    <a:pt x="2635" y="1453"/>
                    <a:pt x="2335" y="719"/>
                  </a:cubicBezTo>
                  <a:cubicBezTo>
                    <a:pt x="2134" y="257"/>
                    <a:pt x="1704" y="1"/>
                    <a:pt x="1270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7660766" y="3010457"/>
              <a:ext cx="42259" cy="40226"/>
            </a:xfrm>
            <a:custGeom>
              <a:rect b="b" l="l" r="r" t="t"/>
              <a:pathLst>
                <a:path extrusionOk="0" h="2097" w="2203">
                  <a:moveTo>
                    <a:pt x="1155" y="0"/>
                  </a:moveTo>
                  <a:cubicBezTo>
                    <a:pt x="899" y="0"/>
                    <a:pt x="640" y="97"/>
                    <a:pt x="434" y="314"/>
                  </a:cubicBezTo>
                  <a:cubicBezTo>
                    <a:pt x="1" y="715"/>
                    <a:pt x="1" y="1382"/>
                    <a:pt x="434" y="1782"/>
                  </a:cubicBezTo>
                  <a:cubicBezTo>
                    <a:pt x="640" y="1999"/>
                    <a:pt x="899" y="2096"/>
                    <a:pt x="1155" y="2096"/>
                  </a:cubicBezTo>
                  <a:cubicBezTo>
                    <a:pt x="1686" y="2096"/>
                    <a:pt x="2202" y="1679"/>
                    <a:pt x="2202" y="1048"/>
                  </a:cubicBezTo>
                  <a:cubicBezTo>
                    <a:pt x="2202" y="418"/>
                    <a:pt x="1686" y="0"/>
                    <a:pt x="1155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7652172" y="3008367"/>
              <a:ext cx="61077" cy="43966"/>
            </a:xfrm>
            <a:custGeom>
              <a:rect b="b" l="l" r="r" t="t"/>
              <a:pathLst>
                <a:path extrusionOk="0" h="2292" w="3184">
                  <a:moveTo>
                    <a:pt x="1592" y="211"/>
                  </a:moveTo>
                  <a:cubicBezTo>
                    <a:pt x="2075" y="211"/>
                    <a:pt x="2550" y="592"/>
                    <a:pt x="2550" y="1157"/>
                  </a:cubicBezTo>
                  <a:cubicBezTo>
                    <a:pt x="2550" y="1723"/>
                    <a:pt x="2075" y="2104"/>
                    <a:pt x="1592" y="2104"/>
                  </a:cubicBezTo>
                  <a:cubicBezTo>
                    <a:pt x="1363" y="2104"/>
                    <a:pt x="1132" y="2018"/>
                    <a:pt x="949" y="1824"/>
                  </a:cubicBezTo>
                  <a:cubicBezTo>
                    <a:pt x="582" y="1458"/>
                    <a:pt x="582" y="857"/>
                    <a:pt x="949" y="490"/>
                  </a:cubicBezTo>
                  <a:cubicBezTo>
                    <a:pt x="1132" y="297"/>
                    <a:pt x="1363" y="211"/>
                    <a:pt x="1592" y="211"/>
                  </a:cubicBezTo>
                  <a:close/>
                  <a:moveTo>
                    <a:pt x="1600" y="0"/>
                  </a:moveTo>
                  <a:cubicBezTo>
                    <a:pt x="651" y="0"/>
                    <a:pt x="0" y="1205"/>
                    <a:pt x="782" y="1958"/>
                  </a:cubicBezTo>
                  <a:cubicBezTo>
                    <a:pt x="1016" y="2191"/>
                    <a:pt x="1282" y="2291"/>
                    <a:pt x="1616" y="2291"/>
                  </a:cubicBezTo>
                  <a:cubicBezTo>
                    <a:pt x="2850" y="2291"/>
                    <a:pt x="3184" y="557"/>
                    <a:pt x="2050" y="90"/>
                  </a:cubicBezTo>
                  <a:cubicBezTo>
                    <a:pt x="1895" y="28"/>
                    <a:pt x="1744" y="0"/>
                    <a:pt x="1600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6777105" y="3822453"/>
              <a:ext cx="41607" cy="40226"/>
            </a:xfrm>
            <a:custGeom>
              <a:rect b="b" l="l" r="r" t="t"/>
              <a:pathLst>
                <a:path extrusionOk="0" h="2097" w="2169">
                  <a:moveTo>
                    <a:pt x="1122" y="1"/>
                  </a:moveTo>
                  <a:cubicBezTo>
                    <a:pt x="866" y="1"/>
                    <a:pt x="607" y="98"/>
                    <a:pt x="401" y="315"/>
                  </a:cubicBezTo>
                  <a:cubicBezTo>
                    <a:pt x="0" y="715"/>
                    <a:pt x="0" y="1382"/>
                    <a:pt x="401" y="1782"/>
                  </a:cubicBezTo>
                  <a:cubicBezTo>
                    <a:pt x="607" y="1999"/>
                    <a:pt x="866" y="2096"/>
                    <a:pt x="1122" y="2096"/>
                  </a:cubicBezTo>
                  <a:cubicBezTo>
                    <a:pt x="1652" y="2096"/>
                    <a:pt x="2169" y="1679"/>
                    <a:pt x="2169" y="1049"/>
                  </a:cubicBezTo>
                  <a:cubicBezTo>
                    <a:pt x="2169" y="418"/>
                    <a:pt x="1652" y="1"/>
                    <a:pt x="1122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6774535" y="3820458"/>
              <a:ext cx="50584" cy="43870"/>
            </a:xfrm>
            <a:custGeom>
              <a:rect b="b" l="l" r="r" t="t"/>
              <a:pathLst>
                <a:path extrusionOk="0" h="2287" w="2637">
                  <a:moveTo>
                    <a:pt x="1268" y="210"/>
                  </a:moveTo>
                  <a:cubicBezTo>
                    <a:pt x="1510" y="210"/>
                    <a:pt x="1752" y="302"/>
                    <a:pt x="1936" y="485"/>
                  </a:cubicBezTo>
                  <a:cubicBezTo>
                    <a:pt x="2303" y="852"/>
                    <a:pt x="2303" y="1453"/>
                    <a:pt x="1936" y="1820"/>
                  </a:cubicBezTo>
                  <a:cubicBezTo>
                    <a:pt x="1752" y="2003"/>
                    <a:pt x="1510" y="2095"/>
                    <a:pt x="1268" y="2095"/>
                  </a:cubicBezTo>
                  <a:cubicBezTo>
                    <a:pt x="1027" y="2095"/>
                    <a:pt x="785" y="2003"/>
                    <a:pt x="601" y="1820"/>
                  </a:cubicBezTo>
                  <a:cubicBezTo>
                    <a:pt x="234" y="1453"/>
                    <a:pt x="234" y="852"/>
                    <a:pt x="601" y="485"/>
                  </a:cubicBezTo>
                  <a:cubicBezTo>
                    <a:pt x="785" y="302"/>
                    <a:pt x="1027" y="210"/>
                    <a:pt x="1268" y="210"/>
                  </a:cubicBezTo>
                  <a:close/>
                  <a:moveTo>
                    <a:pt x="1270" y="1"/>
                  </a:moveTo>
                  <a:cubicBezTo>
                    <a:pt x="983" y="1"/>
                    <a:pt x="694" y="113"/>
                    <a:pt x="468" y="352"/>
                  </a:cubicBezTo>
                  <a:cubicBezTo>
                    <a:pt x="1" y="786"/>
                    <a:pt x="1" y="1520"/>
                    <a:pt x="468" y="1953"/>
                  </a:cubicBezTo>
                  <a:cubicBezTo>
                    <a:pt x="668" y="2187"/>
                    <a:pt x="968" y="2287"/>
                    <a:pt x="1268" y="2287"/>
                  </a:cubicBezTo>
                  <a:cubicBezTo>
                    <a:pt x="2069" y="2287"/>
                    <a:pt x="2636" y="1486"/>
                    <a:pt x="2336" y="719"/>
                  </a:cubicBezTo>
                  <a:cubicBezTo>
                    <a:pt x="2135" y="257"/>
                    <a:pt x="1705" y="1"/>
                    <a:pt x="1270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0"/>
            <p:cNvSpPr/>
            <p:nvPr/>
          </p:nvSpPr>
          <p:spPr>
            <a:xfrm>
              <a:off x="8296800" y="2163895"/>
              <a:ext cx="42259" cy="40226"/>
            </a:xfrm>
            <a:custGeom>
              <a:rect b="b" l="l" r="r" t="t"/>
              <a:pathLst>
                <a:path extrusionOk="0" h="2097" w="2203">
                  <a:moveTo>
                    <a:pt x="1155" y="1"/>
                  </a:moveTo>
                  <a:cubicBezTo>
                    <a:pt x="899" y="1"/>
                    <a:pt x="640" y="98"/>
                    <a:pt x="434" y="315"/>
                  </a:cubicBezTo>
                  <a:cubicBezTo>
                    <a:pt x="1" y="715"/>
                    <a:pt x="1" y="1382"/>
                    <a:pt x="434" y="1783"/>
                  </a:cubicBezTo>
                  <a:cubicBezTo>
                    <a:pt x="640" y="2000"/>
                    <a:pt x="899" y="2097"/>
                    <a:pt x="1155" y="2097"/>
                  </a:cubicBezTo>
                  <a:cubicBezTo>
                    <a:pt x="1686" y="2097"/>
                    <a:pt x="2202" y="1679"/>
                    <a:pt x="2202" y="1049"/>
                  </a:cubicBezTo>
                  <a:cubicBezTo>
                    <a:pt x="2202" y="418"/>
                    <a:pt x="1686" y="1"/>
                    <a:pt x="1155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0"/>
            <p:cNvSpPr/>
            <p:nvPr/>
          </p:nvSpPr>
          <p:spPr>
            <a:xfrm>
              <a:off x="8289127" y="2162246"/>
              <a:ext cx="58890" cy="44177"/>
            </a:xfrm>
            <a:custGeom>
              <a:rect b="b" l="l" r="r" t="t"/>
              <a:pathLst>
                <a:path extrusionOk="0" h="2303" w="3070">
                  <a:moveTo>
                    <a:pt x="1568" y="201"/>
                  </a:moveTo>
                  <a:cubicBezTo>
                    <a:pt x="2402" y="201"/>
                    <a:pt x="2802" y="1201"/>
                    <a:pt x="2235" y="1802"/>
                  </a:cubicBezTo>
                  <a:cubicBezTo>
                    <a:pt x="2052" y="1985"/>
                    <a:pt x="1810" y="2077"/>
                    <a:pt x="1568" y="2077"/>
                  </a:cubicBezTo>
                  <a:cubicBezTo>
                    <a:pt x="1326" y="2077"/>
                    <a:pt x="1084" y="1985"/>
                    <a:pt x="901" y="1802"/>
                  </a:cubicBezTo>
                  <a:cubicBezTo>
                    <a:pt x="300" y="1201"/>
                    <a:pt x="734" y="201"/>
                    <a:pt x="1568" y="201"/>
                  </a:cubicBezTo>
                  <a:close/>
                  <a:moveTo>
                    <a:pt x="1535" y="1"/>
                  </a:moveTo>
                  <a:cubicBezTo>
                    <a:pt x="501" y="1"/>
                    <a:pt x="0" y="1235"/>
                    <a:pt x="734" y="1969"/>
                  </a:cubicBezTo>
                  <a:cubicBezTo>
                    <a:pt x="934" y="2169"/>
                    <a:pt x="1234" y="2302"/>
                    <a:pt x="1568" y="2302"/>
                  </a:cubicBezTo>
                  <a:cubicBezTo>
                    <a:pt x="1868" y="2269"/>
                    <a:pt x="2135" y="2169"/>
                    <a:pt x="2335" y="1969"/>
                  </a:cubicBezTo>
                  <a:cubicBezTo>
                    <a:pt x="3069" y="1235"/>
                    <a:pt x="2569" y="1"/>
                    <a:pt x="1535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0"/>
            <p:cNvSpPr/>
            <p:nvPr/>
          </p:nvSpPr>
          <p:spPr>
            <a:xfrm>
              <a:off x="6995306" y="1675298"/>
              <a:ext cx="10243" cy="48014"/>
            </a:xfrm>
            <a:custGeom>
              <a:rect b="b" l="l" r="r" t="t"/>
              <a:pathLst>
                <a:path extrusionOk="0" h="2503" w="534">
                  <a:moveTo>
                    <a:pt x="200" y="1"/>
                  </a:moveTo>
                  <a:lnTo>
                    <a:pt x="0" y="34"/>
                  </a:lnTo>
                  <a:lnTo>
                    <a:pt x="334" y="2503"/>
                  </a:lnTo>
                  <a:lnTo>
                    <a:pt x="534" y="2469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0"/>
            <p:cNvSpPr/>
            <p:nvPr/>
          </p:nvSpPr>
          <p:spPr>
            <a:xfrm>
              <a:off x="6148744" y="1815848"/>
              <a:ext cx="2196070" cy="2030564"/>
            </a:xfrm>
            <a:custGeom>
              <a:rect b="b" l="l" r="r" t="t"/>
              <a:pathLst>
                <a:path extrusionOk="0" h="105855" w="114483">
                  <a:moveTo>
                    <a:pt x="30083" y="0"/>
                  </a:moveTo>
                  <a:cubicBezTo>
                    <a:pt x="21468" y="0"/>
                    <a:pt x="14191" y="2667"/>
                    <a:pt x="9007" y="7851"/>
                  </a:cubicBezTo>
                  <a:cubicBezTo>
                    <a:pt x="2602" y="14289"/>
                    <a:pt x="1" y="24196"/>
                    <a:pt x="1702" y="35805"/>
                  </a:cubicBezTo>
                  <a:lnTo>
                    <a:pt x="1902" y="35771"/>
                  </a:lnTo>
                  <a:cubicBezTo>
                    <a:pt x="201" y="24263"/>
                    <a:pt x="2803" y="14389"/>
                    <a:pt x="9174" y="7985"/>
                  </a:cubicBezTo>
                  <a:cubicBezTo>
                    <a:pt x="14307" y="2851"/>
                    <a:pt x="21514" y="199"/>
                    <a:pt x="30074" y="199"/>
                  </a:cubicBezTo>
                  <a:cubicBezTo>
                    <a:pt x="33751" y="199"/>
                    <a:pt x="37678" y="688"/>
                    <a:pt x="41797" y="1680"/>
                  </a:cubicBezTo>
                  <a:cubicBezTo>
                    <a:pt x="55507" y="4949"/>
                    <a:pt x="69650" y="13389"/>
                    <a:pt x="81659" y="25397"/>
                  </a:cubicBezTo>
                  <a:cubicBezTo>
                    <a:pt x="106443" y="50182"/>
                    <a:pt x="114249" y="82705"/>
                    <a:pt x="99071" y="97916"/>
                  </a:cubicBezTo>
                  <a:cubicBezTo>
                    <a:pt x="93937" y="103022"/>
                    <a:pt x="86727" y="105668"/>
                    <a:pt x="78079" y="105668"/>
                  </a:cubicBezTo>
                  <a:cubicBezTo>
                    <a:pt x="76558" y="105668"/>
                    <a:pt x="74993" y="105586"/>
                    <a:pt x="73386" y="105421"/>
                  </a:cubicBezTo>
                  <a:lnTo>
                    <a:pt x="73353" y="105621"/>
                  </a:lnTo>
                  <a:cubicBezTo>
                    <a:pt x="74954" y="105788"/>
                    <a:pt x="76555" y="105855"/>
                    <a:pt x="78156" y="105855"/>
                  </a:cubicBezTo>
                  <a:cubicBezTo>
                    <a:pt x="86829" y="105855"/>
                    <a:pt x="94034" y="103186"/>
                    <a:pt x="99205" y="98049"/>
                  </a:cubicBezTo>
                  <a:cubicBezTo>
                    <a:pt x="114482" y="82772"/>
                    <a:pt x="106677" y="50115"/>
                    <a:pt x="81826" y="25230"/>
                  </a:cubicBezTo>
                  <a:cubicBezTo>
                    <a:pt x="69784" y="13222"/>
                    <a:pt x="55607" y="4782"/>
                    <a:pt x="41830" y="1480"/>
                  </a:cubicBezTo>
                  <a:cubicBezTo>
                    <a:pt x="37709" y="490"/>
                    <a:pt x="33773" y="0"/>
                    <a:pt x="30083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0"/>
            <p:cNvSpPr/>
            <p:nvPr/>
          </p:nvSpPr>
          <p:spPr>
            <a:xfrm>
              <a:off x="6097565" y="1749534"/>
              <a:ext cx="2320200" cy="1913876"/>
            </a:xfrm>
            <a:custGeom>
              <a:rect b="b" l="l" r="r" t="t"/>
              <a:pathLst>
                <a:path extrusionOk="0" h="99772" w="120954">
                  <a:moveTo>
                    <a:pt x="78823" y="0"/>
                  </a:moveTo>
                  <a:lnTo>
                    <a:pt x="78823" y="200"/>
                  </a:lnTo>
                  <a:cubicBezTo>
                    <a:pt x="91198" y="234"/>
                    <a:pt x="101272" y="4603"/>
                    <a:pt x="107177" y="12542"/>
                  </a:cubicBezTo>
                  <a:cubicBezTo>
                    <a:pt x="120686" y="30589"/>
                    <a:pt x="109311" y="62045"/>
                    <a:pt x="81792" y="82659"/>
                  </a:cubicBezTo>
                  <a:cubicBezTo>
                    <a:pt x="68482" y="92633"/>
                    <a:pt x="53338" y="98604"/>
                    <a:pt x="39295" y="99471"/>
                  </a:cubicBezTo>
                  <a:cubicBezTo>
                    <a:pt x="38117" y="99544"/>
                    <a:pt x="36959" y="99580"/>
                    <a:pt x="35820" y="99580"/>
                  </a:cubicBezTo>
                  <a:cubicBezTo>
                    <a:pt x="23383" y="99580"/>
                    <a:pt x="13362" y="95267"/>
                    <a:pt x="7372" y="87229"/>
                  </a:cubicBezTo>
                  <a:cubicBezTo>
                    <a:pt x="1768" y="79757"/>
                    <a:pt x="234" y="69917"/>
                    <a:pt x="2935" y="58776"/>
                  </a:cubicBezTo>
                  <a:lnTo>
                    <a:pt x="2735" y="58709"/>
                  </a:lnTo>
                  <a:lnTo>
                    <a:pt x="2735" y="58709"/>
                  </a:lnTo>
                  <a:cubicBezTo>
                    <a:pt x="0" y="69917"/>
                    <a:pt x="1568" y="79824"/>
                    <a:pt x="7205" y="87363"/>
                  </a:cubicBezTo>
                  <a:cubicBezTo>
                    <a:pt x="13243" y="95435"/>
                    <a:pt x="23317" y="99772"/>
                    <a:pt x="35826" y="99772"/>
                  </a:cubicBezTo>
                  <a:cubicBezTo>
                    <a:pt x="36960" y="99772"/>
                    <a:pt x="38127" y="99738"/>
                    <a:pt x="39295" y="99672"/>
                  </a:cubicBezTo>
                  <a:cubicBezTo>
                    <a:pt x="53405" y="98804"/>
                    <a:pt x="68549" y="92833"/>
                    <a:pt x="81925" y="82826"/>
                  </a:cubicBezTo>
                  <a:cubicBezTo>
                    <a:pt x="109512" y="62145"/>
                    <a:pt x="120953" y="30555"/>
                    <a:pt x="107343" y="12409"/>
                  </a:cubicBezTo>
                  <a:cubicBezTo>
                    <a:pt x="101406" y="4437"/>
                    <a:pt x="91265" y="34"/>
                    <a:pt x="78823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0"/>
            <p:cNvSpPr/>
            <p:nvPr/>
          </p:nvSpPr>
          <p:spPr>
            <a:xfrm>
              <a:off x="6022044" y="2067964"/>
              <a:ext cx="2454574" cy="1129619"/>
            </a:xfrm>
            <a:custGeom>
              <a:rect b="b" l="l" r="r" t="t"/>
              <a:pathLst>
                <a:path extrusionOk="0" h="58888" w="127959">
                  <a:moveTo>
                    <a:pt x="37394" y="212"/>
                  </a:moveTo>
                  <a:cubicBezTo>
                    <a:pt x="47435" y="212"/>
                    <a:pt x="58643" y="1613"/>
                    <a:pt x="70051" y="4382"/>
                  </a:cubicBezTo>
                  <a:cubicBezTo>
                    <a:pt x="86663" y="8385"/>
                    <a:pt x="101673" y="14789"/>
                    <a:pt x="112248" y="22361"/>
                  </a:cubicBezTo>
                  <a:cubicBezTo>
                    <a:pt x="122789" y="29933"/>
                    <a:pt x="127725" y="37806"/>
                    <a:pt x="126124" y="44477"/>
                  </a:cubicBezTo>
                  <a:cubicBezTo>
                    <a:pt x="123919" y="53585"/>
                    <a:pt x="109804" y="58654"/>
                    <a:pt x="90592" y="58654"/>
                  </a:cubicBezTo>
                  <a:cubicBezTo>
                    <a:pt x="80742" y="58654"/>
                    <a:pt x="69553" y="57321"/>
                    <a:pt x="57942" y="54518"/>
                  </a:cubicBezTo>
                  <a:cubicBezTo>
                    <a:pt x="41330" y="50515"/>
                    <a:pt x="26286" y="44110"/>
                    <a:pt x="15745" y="36538"/>
                  </a:cubicBezTo>
                  <a:cubicBezTo>
                    <a:pt x="5205" y="28966"/>
                    <a:pt x="234" y="21094"/>
                    <a:pt x="1869" y="14422"/>
                  </a:cubicBezTo>
                  <a:cubicBezTo>
                    <a:pt x="3470" y="7751"/>
                    <a:pt x="11442" y="3014"/>
                    <a:pt x="24285" y="1113"/>
                  </a:cubicBezTo>
                  <a:cubicBezTo>
                    <a:pt x="28621" y="512"/>
                    <a:pt x="32991" y="212"/>
                    <a:pt x="37394" y="212"/>
                  </a:cubicBezTo>
                  <a:close/>
                  <a:moveTo>
                    <a:pt x="37400" y="1"/>
                  </a:moveTo>
                  <a:cubicBezTo>
                    <a:pt x="32749" y="1"/>
                    <a:pt x="28336" y="302"/>
                    <a:pt x="24252" y="913"/>
                  </a:cubicBezTo>
                  <a:cubicBezTo>
                    <a:pt x="11309" y="2814"/>
                    <a:pt x="3270" y="7617"/>
                    <a:pt x="1635" y="14389"/>
                  </a:cubicBezTo>
                  <a:cubicBezTo>
                    <a:pt x="1" y="21127"/>
                    <a:pt x="5004" y="29100"/>
                    <a:pt x="15612" y="36672"/>
                  </a:cubicBezTo>
                  <a:cubicBezTo>
                    <a:pt x="26220" y="44277"/>
                    <a:pt x="41230" y="50682"/>
                    <a:pt x="57876" y="54718"/>
                  </a:cubicBezTo>
                  <a:cubicBezTo>
                    <a:pt x="69284" y="57453"/>
                    <a:pt x="80492" y="58888"/>
                    <a:pt x="90599" y="58888"/>
                  </a:cubicBezTo>
                  <a:cubicBezTo>
                    <a:pt x="94969" y="58888"/>
                    <a:pt x="99372" y="58587"/>
                    <a:pt x="103708" y="57954"/>
                  </a:cubicBezTo>
                  <a:cubicBezTo>
                    <a:pt x="116651" y="56052"/>
                    <a:pt x="124690" y="51249"/>
                    <a:pt x="126324" y="44511"/>
                  </a:cubicBezTo>
                  <a:cubicBezTo>
                    <a:pt x="127959" y="37739"/>
                    <a:pt x="122955" y="29800"/>
                    <a:pt x="112348" y="22195"/>
                  </a:cubicBezTo>
                  <a:cubicBezTo>
                    <a:pt x="101740" y="14589"/>
                    <a:pt x="86729" y="8185"/>
                    <a:pt x="70084" y="4182"/>
                  </a:cubicBezTo>
                  <a:cubicBezTo>
                    <a:pt x="58692" y="1419"/>
                    <a:pt x="47487" y="1"/>
                    <a:pt x="37400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0"/>
            <p:cNvSpPr/>
            <p:nvPr/>
          </p:nvSpPr>
          <p:spPr>
            <a:xfrm>
              <a:off x="6686238" y="1502559"/>
              <a:ext cx="1231785" cy="2465431"/>
            </a:xfrm>
            <a:custGeom>
              <a:rect b="b" l="l" r="r" t="t"/>
              <a:pathLst>
                <a:path extrusionOk="0" h="128525" w="64214">
                  <a:moveTo>
                    <a:pt x="17713" y="199"/>
                  </a:moveTo>
                  <a:cubicBezTo>
                    <a:pt x="23818" y="199"/>
                    <a:pt x="30723" y="5303"/>
                    <a:pt x="37461" y="14843"/>
                  </a:cubicBezTo>
                  <a:cubicBezTo>
                    <a:pt x="45099" y="25751"/>
                    <a:pt x="51604" y="41162"/>
                    <a:pt x="55707" y="58208"/>
                  </a:cubicBezTo>
                  <a:cubicBezTo>
                    <a:pt x="64213" y="93366"/>
                    <a:pt x="59877" y="124689"/>
                    <a:pt x="46033" y="128058"/>
                  </a:cubicBezTo>
                  <a:cubicBezTo>
                    <a:pt x="45223" y="128252"/>
                    <a:pt x="44396" y="128349"/>
                    <a:pt x="43553" y="128349"/>
                  </a:cubicBezTo>
                  <a:cubicBezTo>
                    <a:pt x="37454" y="128349"/>
                    <a:pt x="30562" y="123293"/>
                    <a:pt x="23851" y="113681"/>
                  </a:cubicBezTo>
                  <a:cubicBezTo>
                    <a:pt x="16179" y="102773"/>
                    <a:pt x="9708" y="87362"/>
                    <a:pt x="5571" y="70316"/>
                  </a:cubicBezTo>
                  <a:cubicBezTo>
                    <a:pt x="1468" y="53271"/>
                    <a:pt x="234" y="36592"/>
                    <a:pt x="2035" y="23416"/>
                  </a:cubicBezTo>
                  <a:cubicBezTo>
                    <a:pt x="3870" y="10240"/>
                    <a:pt x="8573" y="2101"/>
                    <a:pt x="15245" y="500"/>
                  </a:cubicBezTo>
                  <a:cubicBezTo>
                    <a:pt x="16045" y="299"/>
                    <a:pt x="16879" y="199"/>
                    <a:pt x="17713" y="199"/>
                  </a:cubicBezTo>
                  <a:close/>
                  <a:moveTo>
                    <a:pt x="17702" y="1"/>
                  </a:moveTo>
                  <a:cubicBezTo>
                    <a:pt x="16844" y="1"/>
                    <a:pt x="16002" y="100"/>
                    <a:pt x="15178" y="299"/>
                  </a:cubicBezTo>
                  <a:cubicBezTo>
                    <a:pt x="8440" y="1934"/>
                    <a:pt x="3670" y="10173"/>
                    <a:pt x="1835" y="23383"/>
                  </a:cubicBezTo>
                  <a:cubicBezTo>
                    <a:pt x="1" y="36592"/>
                    <a:pt x="1268" y="53304"/>
                    <a:pt x="5371" y="70350"/>
                  </a:cubicBezTo>
                  <a:cubicBezTo>
                    <a:pt x="9507" y="87429"/>
                    <a:pt x="16012" y="102840"/>
                    <a:pt x="23684" y="113781"/>
                  </a:cubicBezTo>
                  <a:cubicBezTo>
                    <a:pt x="30422" y="123388"/>
                    <a:pt x="37394" y="128525"/>
                    <a:pt x="43565" y="128525"/>
                  </a:cubicBezTo>
                  <a:cubicBezTo>
                    <a:pt x="44432" y="128525"/>
                    <a:pt x="45266" y="128425"/>
                    <a:pt x="46134" y="128258"/>
                  </a:cubicBezTo>
                  <a:cubicBezTo>
                    <a:pt x="52872" y="126590"/>
                    <a:pt x="57608" y="118351"/>
                    <a:pt x="59443" y="105141"/>
                  </a:cubicBezTo>
                  <a:cubicBezTo>
                    <a:pt x="61278" y="91932"/>
                    <a:pt x="60010" y="75220"/>
                    <a:pt x="55907" y="58141"/>
                  </a:cubicBezTo>
                  <a:cubicBezTo>
                    <a:pt x="51771" y="41095"/>
                    <a:pt x="45300" y="25684"/>
                    <a:pt x="37594" y="14743"/>
                  </a:cubicBezTo>
                  <a:cubicBezTo>
                    <a:pt x="30831" y="5110"/>
                    <a:pt x="23861" y="1"/>
                    <a:pt x="17702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0"/>
            <p:cNvSpPr/>
            <p:nvPr/>
          </p:nvSpPr>
          <p:spPr>
            <a:xfrm>
              <a:off x="7076563" y="3597231"/>
              <a:ext cx="41607" cy="40207"/>
            </a:xfrm>
            <a:custGeom>
              <a:rect b="b" l="l" r="r" t="t"/>
              <a:pathLst>
                <a:path extrusionOk="0" h="2096" w="2169">
                  <a:moveTo>
                    <a:pt x="1047" y="0"/>
                  </a:moveTo>
                  <a:cubicBezTo>
                    <a:pt x="517" y="0"/>
                    <a:pt x="0" y="418"/>
                    <a:pt x="0" y="1048"/>
                  </a:cubicBezTo>
                  <a:cubicBezTo>
                    <a:pt x="0" y="1678"/>
                    <a:pt x="517" y="2096"/>
                    <a:pt x="1047" y="2096"/>
                  </a:cubicBezTo>
                  <a:cubicBezTo>
                    <a:pt x="1303" y="2096"/>
                    <a:pt x="1562" y="1999"/>
                    <a:pt x="1768" y="1782"/>
                  </a:cubicBezTo>
                  <a:cubicBezTo>
                    <a:pt x="2169" y="1381"/>
                    <a:pt x="2169" y="714"/>
                    <a:pt x="1768" y="314"/>
                  </a:cubicBezTo>
                  <a:cubicBezTo>
                    <a:pt x="1562" y="97"/>
                    <a:pt x="1303" y="0"/>
                    <a:pt x="1047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0"/>
            <p:cNvSpPr/>
            <p:nvPr/>
          </p:nvSpPr>
          <p:spPr>
            <a:xfrm>
              <a:off x="7066972" y="3594929"/>
              <a:ext cx="58871" cy="44158"/>
            </a:xfrm>
            <a:custGeom>
              <a:rect b="b" l="l" r="r" t="t"/>
              <a:pathLst>
                <a:path extrusionOk="0" h="2302" w="3069">
                  <a:moveTo>
                    <a:pt x="1535" y="234"/>
                  </a:moveTo>
                  <a:cubicBezTo>
                    <a:pt x="2368" y="234"/>
                    <a:pt x="2802" y="1235"/>
                    <a:pt x="2202" y="1835"/>
                  </a:cubicBezTo>
                  <a:cubicBezTo>
                    <a:pt x="1997" y="2056"/>
                    <a:pt x="1761" y="2148"/>
                    <a:pt x="1535" y="2148"/>
                  </a:cubicBezTo>
                  <a:cubicBezTo>
                    <a:pt x="802" y="2148"/>
                    <a:pt x="154" y="1188"/>
                    <a:pt x="867" y="501"/>
                  </a:cubicBezTo>
                  <a:cubicBezTo>
                    <a:pt x="1068" y="334"/>
                    <a:pt x="1301" y="234"/>
                    <a:pt x="1535" y="234"/>
                  </a:cubicBezTo>
                  <a:close/>
                  <a:moveTo>
                    <a:pt x="1535" y="0"/>
                  </a:moveTo>
                  <a:cubicBezTo>
                    <a:pt x="500" y="0"/>
                    <a:pt x="0" y="1268"/>
                    <a:pt x="734" y="1968"/>
                  </a:cubicBezTo>
                  <a:cubicBezTo>
                    <a:pt x="934" y="2202"/>
                    <a:pt x="1234" y="2302"/>
                    <a:pt x="1535" y="2302"/>
                  </a:cubicBezTo>
                  <a:cubicBezTo>
                    <a:pt x="1835" y="2302"/>
                    <a:pt x="2135" y="2202"/>
                    <a:pt x="2368" y="1968"/>
                  </a:cubicBezTo>
                  <a:cubicBezTo>
                    <a:pt x="3069" y="1268"/>
                    <a:pt x="2569" y="0"/>
                    <a:pt x="1535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0"/>
            <p:cNvSpPr/>
            <p:nvPr/>
          </p:nvSpPr>
          <p:spPr>
            <a:xfrm>
              <a:off x="7817545" y="3170209"/>
              <a:ext cx="42240" cy="39996"/>
            </a:xfrm>
            <a:custGeom>
              <a:rect b="b" l="l" r="r" t="t"/>
              <a:pathLst>
                <a:path extrusionOk="0" h="2085" w="2202">
                  <a:moveTo>
                    <a:pt x="1073" y="0"/>
                  </a:moveTo>
                  <a:cubicBezTo>
                    <a:pt x="527" y="0"/>
                    <a:pt x="0" y="413"/>
                    <a:pt x="0" y="1026"/>
                  </a:cubicBezTo>
                  <a:cubicBezTo>
                    <a:pt x="0" y="1664"/>
                    <a:pt x="529" y="2085"/>
                    <a:pt x="1078" y="2085"/>
                  </a:cubicBezTo>
                  <a:cubicBezTo>
                    <a:pt x="1332" y="2085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0"/>
            <p:cNvSpPr/>
            <p:nvPr/>
          </p:nvSpPr>
          <p:spPr>
            <a:xfrm>
              <a:off x="7806649" y="3168099"/>
              <a:ext cx="61595" cy="44196"/>
            </a:xfrm>
            <a:custGeom>
              <a:rect b="b" l="l" r="r" t="t"/>
              <a:pathLst>
                <a:path extrusionOk="0" h="2304" w="3211">
                  <a:moveTo>
                    <a:pt x="1635" y="202"/>
                  </a:moveTo>
                  <a:cubicBezTo>
                    <a:pt x="1869" y="202"/>
                    <a:pt x="2102" y="302"/>
                    <a:pt x="2269" y="502"/>
                  </a:cubicBezTo>
                  <a:cubicBezTo>
                    <a:pt x="2636" y="869"/>
                    <a:pt x="2636" y="1436"/>
                    <a:pt x="2269" y="1803"/>
                  </a:cubicBezTo>
                  <a:cubicBezTo>
                    <a:pt x="2086" y="1987"/>
                    <a:pt x="1852" y="2079"/>
                    <a:pt x="1619" y="2079"/>
                  </a:cubicBezTo>
                  <a:cubicBezTo>
                    <a:pt x="1385" y="2079"/>
                    <a:pt x="1152" y="1987"/>
                    <a:pt x="968" y="1803"/>
                  </a:cubicBezTo>
                  <a:cubicBezTo>
                    <a:pt x="802" y="1637"/>
                    <a:pt x="701" y="1403"/>
                    <a:pt x="701" y="1170"/>
                  </a:cubicBezTo>
                  <a:cubicBezTo>
                    <a:pt x="701" y="903"/>
                    <a:pt x="768" y="669"/>
                    <a:pt x="968" y="502"/>
                  </a:cubicBezTo>
                  <a:cubicBezTo>
                    <a:pt x="1135" y="302"/>
                    <a:pt x="1369" y="202"/>
                    <a:pt x="1635" y="202"/>
                  </a:cubicBezTo>
                  <a:close/>
                  <a:moveTo>
                    <a:pt x="1643" y="1"/>
                  </a:moveTo>
                  <a:cubicBezTo>
                    <a:pt x="1491" y="1"/>
                    <a:pt x="1332" y="32"/>
                    <a:pt x="1168" y="102"/>
                  </a:cubicBezTo>
                  <a:cubicBezTo>
                    <a:pt x="1" y="569"/>
                    <a:pt x="368" y="2304"/>
                    <a:pt x="1635" y="2304"/>
                  </a:cubicBezTo>
                  <a:cubicBezTo>
                    <a:pt x="1936" y="2304"/>
                    <a:pt x="2236" y="2170"/>
                    <a:pt x="2436" y="1970"/>
                  </a:cubicBezTo>
                  <a:cubicBezTo>
                    <a:pt x="3211" y="1195"/>
                    <a:pt x="2578" y="1"/>
                    <a:pt x="1643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0"/>
            <p:cNvSpPr/>
            <p:nvPr/>
          </p:nvSpPr>
          <p:spPr>
            <a:xfrm>
              <a:off x="8083088" y="2841939"/>
              <a:ext cx="42240" cy="40015"/>
            </a:xfrm>
            <a:custGeom>
              <a:rect b="b" l="l" r="r" t="t"/>
              <a:pathLst>
                <a:path extrusionOk="0" h="2086" w="2202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2" y="1794"/>
                  </a:cubicBezTo>
                  <a:cubicBezTo>
                    <a:pt x="2202" y="1361"/>
                    <a:pt x="2202" y="727"/>
                    <a:pt x="1802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8072212" y="2839445"/>
              <a:ext cx="61729" cy="44599"/>
            </a:xfrm>
            <a:custGeom>
              <a:rect b="b" l="l" r="r" t="t"/>
              <a:pathLst>
                <a:path extrusionOk="0" h="2325" w="3218">
                  <a:moveTo>
                    <a:pt x="1635" y="223"/>
                  </a:moveTo>
                  <a:cubicBezTo>
                    <a:pt x="1868" y="223"/>
                    <a:pt x="2102" y="323"/>
                    <a:pt x="2268" y="523"/>
                  </a:cubicBezTo>
                  <a:cubicBezTo>
                    <a:pt x="2635" y="890"/>
                    <a:pt x="2635" y="1457"/>
                    <a:pt x="2268" y="1824"/>
                  </a:cubicBezTo>
                  <a:cubicBezTo>
                    <a:pt x="2069" y="2016"/>
                    <a:pt x="1849" y="2096"/>
                    <a:pt x="1637" y="2096"/>
                  </a:cubicBezTo>
                  <a:cubicBezTo>
                    <a:pt x="930" y="2096"/>
                    <a:pt x="325" y="1191"/>
                    <a:pt x="968" y="523"/>
                  </a:cubicBezTo>
                  <a:cubicBezTo>
                    <a:pt x="1134" y="323"/>
                    <a:pt x="1368" y="223"/>
                    <a:pt x="1635" y="223"/>
                  </a:cubicBezTo>
                  <a:close/>
                  <a:moveTo>
                    <a:pt x="1617" y="0"/>
                  </a:moveTo>
                  <a:cubicBezTo>
                    <a:pt x="1473" y="0"/>
                    <a:pt x="1322" y="28"/>
                    <a:pt x="1168" y="90"/>
                  </a:cubicBezTo>
                  <a:cubicBezTo>
                    <a:pt x="0" y="590"/>
                    <a:pt x="367" y="2324"/>
                    <a:pt x="1635" y="2324"/>
                  </a:cubicBezTo>
                  <a:cubicBezTo>
                    <a:pt x="1935" y="2324"/>
                    <a:pt x="2202" y="2191"/>
                    <a:pt x="2435" y="1991"/>
                  </a:cubicBezTo>
                  <a:cubicBezTo>
                    <a:pt x="3217" y="1209"/>
                    <a:pt x="2566" y="0"/>
                    <a:pt x="1617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8218095" y="2524795"/>
              <a:ext cx="42259" cy="39938"/>
            </a:xfrm>
            <a:custGeom>
              <a:rect b="b" l="l" r="r" t="t"/>
              <a:pathLst>
                <a:path extrusionOk="0" h="2082" w="2203">
                  <a:moveTo>
                    <a:pt x="105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9"/>
                    <a:pt x="518" y="2081"/>
                    <a:pt x="1059" y="2081"/>
                  </a:cubicBezTo>
                  <a:cubicBezTo>
                    <a:pt x="1319" y="2081"/>
                    <a:pt x="1585" y="1988"/>
                    <a:pt x="1802" y="1782"/>
                  </a:cubicBezTo>
                  <a:cubicBezTo>
                    <a:pt x="2202" y="1382"/>
                    <a:pt x="2202" y="715"/>
                    <a:pt x="1802" y="314"/>
                  </a:cubicBezTo>
                  <a:cubicBezTo>
                    <a:pt x="1585" y="97"/>
                    <a:pt x="1319" y="0"/>
                    <a:pt x="1058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8207218" y="2522474"/>
              <a:ext cx="61595" cy="44196"/>
            </a:xfrm>
            <a:custGeom>
              <a:rect b="b" l="l" r="r" t="t"/>
              <a:pathLst>
                <a:path extrusionOk="0" h="2304" w="3211">
                  <a:moveTo>
                    <a:pt x="1635" y="235"/>
                  </a:moveTo>
                  <a:cubicBezTo>
                    <a:pt x="1869" y="235"/>
                    <a:pt x="2102" y="335"/>
                    <a:pt x="2269" y="502"/>
                  </a:cubicBezTo>
                  <a:cubicBezTo>
                    <a:pt x="2636" y="869"/>
                    <a:pt x="2636" y="1469"/>
                    <a:pt x="2269" y="1836"/>
                  </a:cubicBezTo>
                  <a:cubicBezTo>
                    <a:pt x="2085" y="2003"/>
                    <a:pt x="1852" y="2086"/>
                    <a:pt x="1618" y="2086"/>
                  </a:cubicBezTo>
                  <a:cubicBezTo>
                    <a:pt x="1385" y="2086"/>
                    <a:pt x="1151" y="2003"/>
                    <a:pt x="968" y="1836"/>
                  </a:cubicBezTo>
                  <a:cubicBezTo>
                    <a:pt x="601" y="1469"/>
                    <a:pt x="601" y="869"/>
                    <a:pt x="968" y="502"/>
                  </a:cubicBezTo>
                  <a:cubicBezTo>
                    <a:pt x="1135" y="335"/>
                    <a:pt x="1368" y="235"/>
                    <a:pt x="1635" y="235"/>
                  </a:cubicBezTo>
                  <a:close/>
                  <a:moveTo>
                    <a:pt x="1643" y="0"/>
                  </a:moveTo>
                  <a:cubicBezTo>
                    <a:pt x="1491" y="0"/>
                    <a:pt x="1331" y="32"/>
                    <a:pt x="1168" y="102"/>
                  </a:cubicBezTo>
                  <a:cubicBezTo>
                    <a:pt x="1" y="569"/>
                    <a:pt x="367" y="2303"/>
                    <a:pt x="1635" y="2303"/>
                  </a:cubicBezTo>
                  <a:cubicBezTo>
                    <a:pt x="1935" y="2303"/>
                    <a:pt x="2202" y="2170"/>
                    <a:pt x="2436" y="1970"/>
                  </a:cubicBezTo>
                  <a:cubicBezTo>
                    <a:pt x="3210" y="1195"/>
                    <a:pt x="2578" y="0"/>
                    <a:pt x="1643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0"/>
            <p:cNvSpPr/>
            <p:nvPr/>
          </p:nvSpPr>
          <p:spPr>
            <a:xfrm>
              <a:off x="8168182" y="3118378"/>
              <a:ext cx="41607" cy="39996"/>
            </a:xfrm>
            <a:custGeom>
              <a:rect b="b" l="l" r="r" t="t"/>
              <a:pathLst>
                <a:path extrusionOk="0" h="2085" w="2169">
                  <a:moveTo>
                    <a:pt x="1049" y="0"/>
                  </a:moveTo>
                  <a:cubicBezTo>
                    <a:pt x="512" y="0"/>
                    <a:pt x="1" y="413"/>
                    <a:pt x="1" y="1026"/>
                  </a:cubicBezTo>
                  <a:cubicBezTo>
                    <a:pt x="1" y="1664"/>
                    <a:pt x="515" y="2085"/>
                    <a:pt x="1053" y="2085"/>
                  </a:cubicBezTo>
                  <a:cubicBezTo>
                    <a:pt x="1303" y="2085"/>
                    <a:pt x="1557" y="1994"/>
                    <a:pt x="1769" y="1794"/>
                  </a:cubicBezTo>
                  <a:cubicBezTo>
                    <a:pt x="2169" y="1360"/>
                    <a:pt x="2169" y="726"/>
                    <a:pt x="1769" y="292"/>
                  </a:cubicBezTo>
                  <a:cubicBezTo>
                    <a:pt x="1556" y="90"/>
                    <a:pt x="1300" y="0"/>
                    <a:pt x="1049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0"/>
            <p:cNvSpPr/>
            <p:nvPr/>
          </p:nvSpPr>
          <p:spPr>
            <a:xfrm>
              <a:off x="8166263" y="3116345"/>
              <a:ext cx="48647" cy="44120"/>
            </a:xfrm>
            <a:custGeom>
              <a:rect b="b" l="l" r="r" t="t"/>
              <a:pathLst>
                <a:path extrusionOk="0" h="2300" w="2536">
                  <a:moveTo>
                    <a:pt x="1135" y="198"/>
                  </a:moveTo>
                  <a:cubicBezTo>
                    <a:pt x="1969" y="198"/>
                    <a:pt x="2402" y="1232"/>
                    <a:pt x="1802" y="1799"/>
                  </a:cubicBezTo>
                  <a:cubicBezTo>
                    <a:pt x="1609" y="1993"/>
                    <a:pt x="1374" y="2079"/>
                    <a:pt x="1144" y="2079"/>
                  </a:cubicBezTo>
                  <a:cubicBezTo>
                    <a:pt x="661" y="2079"/>
                    <a:pt x="201" y="1698"/>
                    <a:pt x="201" y="1132"/>
                  </a:cubicBezTo>
                  <a:cubicBezTo>
                    <a:pt x="201" y="632"/>
                    <a:pt x="601" y="198"/>
                    <a:pt x="1135" y="198"/>
                  </a:cubicBezTo>
                  <a:close/>
                  <a:moveTo>
                    <a:pt x="1111" y="1"/>
                  </a:moveTo>
                  <a:cubicBezTo>
                    <a:pt x="513" y="1"/>
                    <a:pt x="1" y="492"/>
                    <a:pt x="1" y="1132"/>
                  </a:cubicBezTo>
                  <a:cubicBezTo>
                    <a:pt x="1" y="1766"/>
                    <a:pt x="501" y="2300"/>
                    <a:pt x="1135" y="2300"/>
                  </a:cubicBezTo>
                  <a:cubicBezTo>
                    <a:pt x="1435" y="2300"/>
                    <a:pt x="1735" y="2166"/>
                    <a:pt x="1935" y="1966"/>
                  </a:cubicBezTo>
                  <a:cubicBezTo>
                    <a:pt x="2536" y="1366"/>
                    <a:pt x="2336" y="398"/>
                    <a:pt x="1568" y="98"/>
                  </a:cubicBezTo>
                  <a:cubicBezTo>
                    <a:pt x="1415" y="32"/>
                    <a:pt x="1260" y="1"/>
                    <a:pt x="1111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7613424" y="2205905"/>
              <a:ext cx="42240" cy="40015"/>
            </a:xfrm>
            <a:custGeom>
              <a:rect b="b" l="l" r="r" t="t"/>
              <a:pathLst>
                <a:path extrusionOk="0" h="2086" w="2202">
                  <a:moveTo>
                    <a:pt x="1073" y="1"/>
                  </a:moveTo>
                  <a:cubicBezTo>
                    <a:pt x="527" y="1"/>
                    <a:pt x="0" y="413"/>
                    <a:pt x="0" y="1027"/>
                  </a:cubicBezTo>
                  <a:cubicBezTo>
                    <a:pt x="0" y="1665"/>
                    <a:pt x="530" y="2085"/>
                    <a:pt x="1078" y="2085"/>
                  </a:cubicBezTo>
                  <a:cubicBezTo>
                    <a:pt x="1332" y="2085"/>
                    <a:pt x="1590" y="1995"/>
                    <a:pt x="1801" y="1794"/>
                  </a:cubicBezTo>
                  <a:cubicBezTo>
                    <a:pt x="2202" y="1360"/>
                    <a:pt x="2202" y="727"/>
                    <a:pt x="1801" y="293"/>
                  </a:cubicBezTo>
                  <a:cubicBezTo>
                    <a:pt x="1589" y="91"/>
                    <a:pt x="1329" y="1"/>
                    <a:pt x="1073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7609568" y="2203833"/>
              <a:ext cx="53136" cy="44177"/>
            </a:xfrm>
            <a:custGeom>
              <a:rect b="b" l="l" r="r" t="t"/>
              <a:pathLst>
                <a:path extrusionOk="0" h="2303" w="2770">
                  <a:moveTo>
                    <a:pt x="1269" y="201"/>
                  </a:moveTo>
                  <a:cubicBezTo>
                    <a:pt x="2102" y="201"/>
                    <a:pt x="2503" y="1235"/>
                    <a:pt x="1936" y="1802"/>
                  </a:cubicBezTo>
                  <a:cubicBezTo>
                    <a:pt x="1736" y="1986"/>
                    <a:pt x="1494" y="2077"/>
                    <a:pt x="1256" y="2077"/>
                  </a:cubicBezTo>
                  <a:cubicBezTo>
                    <a:pt x="1018" y="2077"/>
                    <a:pt x="785" y="1986"/>
                    <a:pt x="601" y="1802"/>
                  </a:cubicBezTo>
                  <a:cubicBezTo>
                    <a:pt x="234" y="1435"/>
                    <a:pt x="234" y="868"/>
                    <a:pt x="601" y="501"/>
                  </a:cubicBezTo>
                  <a:cubicBezTo>
                    <a:pt x="768" y="301"/>
                    <a:pt x="1002" y="201"/>
                    <a:pt x="1269" y="201"/>
                  </a:cubicBezTo>
                  <a:close/>
                  <a:moveTo>
                    <a:pt x="1269" y="1"/>
                  </a:moveTo>
                  <a:cubicBezTo>
                    <a:pt x="968" y="1"/>
                    <a:pt x="668" y="134"/>
                    <a:pt x="435" y="334"/>
                  </a:cubicBezTo>
                  <a:cubicBezTo>
                    <a:pt x="1" y="801"/>
                    <a:pt x="1" y="1502"/>
                    <a:pt x="435" y="1969"/>
                  </a:cubicBezTo>
                  <a:cubicBezTo>
                    <a:pt x="668" y="2169"/>
                    <a:pt x="968" y="2302"/>
                    <a:pt x="1269" y="2302"/>
                  </a:cubicBezTo>
                  <a:cubicBezTo>
                    <a:pt x="2269" y="2302"/>
                    <a:pt x="2770" y="1068"/>
                    <a:pt x="2069" y="334"/>
                  </a:cubicBezTo>
                  <a:cubicBezTo>
                    <a:pt x="1836" y="134"/>
                    <a:pt x="1569" y="1"/>
                    <a:pt x="1269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6726559" y="1792771"/>
              <a:ext cx="41607" cy="40226"/>
            </a:xfrm>
            <a:custGeom>
              <a:rect b="b" l="l" r="r" t="t"/>
              <a:pathLst>
                <a:path extrusionOk="0" h="2097" w="2169">
                  <a:moveTo>
                    <a:pt x="1032" y="1"/>
                  </a:moveTo>
                  <a:cubicBezTo>
                    <a:pt x="501" y="1"/>
                    <a:pt x="0" y="418"/>
                    <a:pt x="0" y="1049"/>
                  </a:cubicBezTo>
                  <a:cubicBezTo>
                    <a:pt x="0" y="1679"/>
                    <a:pt x="501" y="2096"/>
                    <a:pt x="1032" y="2096"/>
                  </a:cubicBezTo>
                  <a:cubicBezTo>
                    <a:pt x="1288" y="2096"/>
                    <a:pt x="1551" y="1999"/>
                    <a:pt x="1768" y="1782"/>
                  </a:cubicBezTo>
                  <a:cubicBezTo>
                    <a:pt x="2168" y="1382"/>
                    <a:pt x="2168" y="715"/>
                    <a:pt x="1768" y="315"/>
                  </a:cubicBezTo>
                  <a:cubicBezTo>
                    <a:pt x="1551" y="98"/>
                    <a:pt x="1288" y="1"/>
                    <a:pt x="1032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6716316" y="1790681"/>
              <a:ext cx="60521" cy="44618"/>
            </a:xfrm>
            <a:custGeom>
              <a:rect b="b" l="l" r="r" t="t"/>
              <a:pathLst>
                <a:path extrusionOk="0" h="2326" w="3155">
                  <a:moveTo>
                    <a:pt x="1568" y="224"/>
                  </a:moveTo>
                  <a:cubicBezTo>
                    <a:pt x="2402" y="224"/>
                    <a:pt x="2802" y="1224"/>
                    <a:pt x="2235" y="1825"/>
                  </a:cubicBezTo>
                  <a:cubicBezTo>
                    <a:pt x="2052" y="2008"/>
                    <a:pt x="1810" y="2100"/>
                    <a:pt x="1568" y="2100"/>
                  </a:cubicBezTo>
                  <a:cubicBezTo>
                    <a:pt x="1326" y="2100"/>
                    <a:pt x="1084" y="2008"/>
                    <a:pt x="901" y="1825"/>
                  </a:cubicBezTo>
                  <a:cubicBezTo>
                    <a:pt x="534" y="1458"/>
                    <a:pt x="534" y="857"/>
                    <a:pt x="901" y="490"/>
                  </a:cubicBezTo>
                  <a:cubicBezTo>
                    <a:pt x="1068" y="324"/>
                    <a:pt x="1301" y="224"/>
                    <a:pt x="1568" y="224"/>
                  </a:cubicBezTo>
                  <a:close/>
                  <a:moveTo>
                    <a:pt x="1605" y="0"/>
                  </a:moveTo>
                  <a:cubicBezTo>
                    <a:pt x="1465" y="0"/>
                    <a:pt x="1318" y="28"/>
                    <a:pt x="1168" y="90"/>
                  </a:cubicBezTo>
                  <a:cubicBezTo>
                    <a:pt x="0" y="557"/>
                    <a:pt x="301" y="2292"/>
                    <a:pt x="1568" y="2325"/>
                  </a:cubicBezTo>
                  <a:cubicBezTo>
                    <a:pt x="1868" y="2325"/>
                    <a:pt x="2169" y="2192"/>
                    <a:pt x="2402" y="1958"/>
                  </a:cubicBezTo>
                  <a:cubicBezTo>
                    <a:pt x="3155" y="1205"/>
                    <a:pt x="2526" y="0"/>
                    <a:pt x="1605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6688808" y="2050431"/>
              <a:ext cx="42240" cy="39996"/>
            </a:xfrm>
            <a:custGeom>
              <a:rect b="b" l="l" r="r" t="t"/>
              <a:pathLst>
                <a:path extrusionOk="0" h="2085" w="2202">
                  <a:moveTo>
                    <a:pt x="1073" y="0"/>
                  </a:moveTo>
                  <a:cubicBezTo>
                    <a:pt x="527" y="0"/>
                    <a:pt x="0" y="412"/>
                    <a:pt x="0" y="1026"/>
                  </a:cubicBezTo>
                  <a:cubicBezTo>
                    <a:pt x="0" y="1664"/>
                    <a:pt x="529" y="2084"/>
                    <a:pt x="1078" y="2084"/>
                  </a:cubicBezTo>
                  <a:cubicBezTo>
                    <a:pt x="1332" y="2084"/>
                    <a:pt x="1590" y="1994"/>
                    <a:pt x="1801" y="1793"/>
                  </a:cubicBezTo>
                  <a:cubicBezTo>
                    <a:pt x="2202" y="1360"/>
                    <a:pt x="2202" y="726"/>
                    <a:pt x="1801" y="292"/>
                  </a:cubicBezTo>
                  <a:cubicBezTo>
                    <a:pt x="1589" y="90"/>
                    <a:pt x="1329" y="0"/>
                    <a:pt x="1073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6677912" y="2048321"/>
              <a:ext cx="60962" cy="44196"/>
            </a:xfrm>
            <a:custGeom>
              <a:rect b="b" l="l" r="r" t="t"/>
              <a:pathLst>
                <a:path extrusionOk="0" h="2304" w="3178">
                  <a:moveTo>
                    <a:pt x="1602" y="202"/>
                  </a:moveTo>
                  <a:cubicBezTo>
                    <a:pt x="1836" y="202"/>
                    <a:pt x="2102" y="302"/>
                    <a:pt x="2269" y="502"/>
                  </a:cubicBezTo>
                  <a:cubicBezTo>
                    <a:pt x="2902" y="1107"/>
                    <a:pt x="2394" y="2083"/>
                    <a:pt x="1621" y="2083"/>
                  </a:cubicBezTo>
                  <a:cubicBezTo>
                    <a:pt x="1498" y="2083"/>
                    <a:pt x="1368" y="2058"/>
                    <a:pt x="1235" y="2003"/>
                  </a:cubicBezTo>
                  <a:cubicBezTo>
                    <a:pt x="301" y="1636"/>
                    <a:pt x="568" y="202"/>
                    <a:pt x="1602" y="202"/>
                  </a:cubicBezTo>
                  <a:close/>
                  <a:moveTo>
                    <a:pt x="1631" y="1"/>
                  </a:moveTo>
                  <a:cubicBezTo>
                    <a:pt x="1483" y="1"/>
                    <a:pt x="1327" y="32"/>
                    <a:pt x="1168" y="102"/>
                  </a:cubicBezTo>
                  <a:cubicBezTo>
                    <a:pt x="1" y="569"/>
                    <a:pt x="335" y="2304"/>
                    <a:pt x="1602" y="2304"/>
                  </a:cubicBezTo>
                  <a:cubicBezTo>
                    <a:pt x="1902" y="2304"/>
                    <a:pt x="2203" y="2170"/>
                    <a:pt x="2403" y="1970"/>
                  </a:cubicBezTo>
                  <a:cubicBezTo>
                    <a:pt x="3178" y="1195"/>
                    <a:pt x="2545" y="1"/>
                    <a:pt x="1631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6817408" y="3005336"/>
              <a:ext cx="41626" cy="40226"/>
            </a:xfrm>
            <a:custGeom>
              <a:rect b="b" l="l" r="r" t="t"/>
              <a:pathLst>
                <a:path extrusionOk="0" h="2097" w="2170">
                  <a:moveTo>
                    <a:pt x="1048" y="1"/>
                  </a:moveTo>
                  <a:cubicBezTo>
                    <a:pt x="517" y="1"/>
                    <a:pt x="1" y="418"/>
                    <a:pt x="1" y="1048"/>
                  </a:cubicBezTo>
                  <a:cubicBezTo>
                    <a:pt x="1" y="1679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169" y="1382"/>
                    <a:pt x="2169" y="715"/>
                    <a:pt x="1769" y="315"/>
                  </a:cubicBezTo>
                  <a:cubicBezTo>
                    <a:pt x="1563" y="98"/>
                    <a:pt x="1304" y="1"/>
                    <a:pt x="1048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6806531" y="3003015"/>
              <a:ext cx="61039" cy="44196"/>
            </a:xfrm>
            <a:custGeom>
              <a:rect b="b" l="l" r="r" t="t"/>
              <a:pathLst>
                <a:path extrusionOk="0" h="2304" w="3182">
                  <a:moveTo>
                    <a:pt x="1602" y="235"/>
                  </a:moveTo>
                  <a:cubicBezTo>
                    <a:pt x="2436" y="235"/>
                    <a:pt x="2869" y="1236"/>
                    <a:pt x="2269" y="1837"/>
                  </a:cubicBezTo>
                  <a:cubicBezTo>
                    <a:pt x="2075" y="2015"/>
                    <a:pt x="1862" y="2091"/>
                    <a:pt x="1656" y="2091"/>
                  </a:cubicBezTo>
                  <a:cubicBezTo>
                    <a:pt x="939" y="2091"/>
                    <a:pt x="313" y="1176"/>
                    <a:pt x="935" y="502"/>
                  </a:cubicBezTo>
                  <a:cubicBezTo>
                    <a:pt x="1135" y="336"/>
                    <a:pt x="1368" y="235"/>
                    <a:pt x="1602" y="235"/>
                  </a:cubicBezTo>
                  <a:close/>
                  <a:moveTo>
                    <a:pt x="1641" y="1"/>
                  </a:moveTo>
                  <a:cubicBezTo>
                    <a:pt x="1491" y="1"/>
                    <a:pt x="1331" y="32"/>
                    <a:pt x="1168" y="102"/>
                  </a:cubicBezTo>
                  <a:cubicBezTo>
                    <a:pt x="1" y="569"/>
                    <a:pt x="334" y="2304"/>
                    <a:pt x="1602" y="2304"/>
                  </a:cubicBezTo>
                  <a:cubicBezTo>
                    <a:pt x="1902" y="2304"/>
                    <a:pt x="2202" y="2170"/>
                    <a:pt x="2436" y="1970"/>
                  </a:cubicBezTo>
                  <a:cubicBezTo>
                    <a:pt x="3182" y="1195"/>
                    <a:pt x="2570" y="1"/>
                    <a:pt x="1641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7701721" y="3817331"/>
              <a:ext cx="41607" cy="39804"/>
            </a:xfrm>
            <a:custGeom>
              <a:rect b="b" l="l" r="r" t="t"/>
              <a:pathLst>
                <a:path extrusionOk="0" h="2075" w="2169">
                  <a:moveTo>
                    <a:pt x="1033" y="1"/>
                  </a:moveTo>
                  <a:cubicBezTo>
                    <a:pt x="502" y="1"/>
                    <a:pt x="0" y="419"/>
                    <a:pt x="0" y="1049"/>
                  </a:cubicBezTo>
                  <a:cubicBezTo>
                    <a:pt x="0" y="1662"/>
                    <a:pt x="511" y="2075"/>
                    <a:pt x="1048" y="2075"/>
                  </a:cubicBezTo>
                  <a:cubicBezTo>
                    <a:pt x="1299" y="2075"/>
                    <a:pt x="1556" y="1985"/>
                    <a:pt x="1768" y="1783"/>
                  </a:cubicBezTo>
                  <a:cubicBezTo>
                    <a:pt x="2169" y="1382"/>
                    <a:pt x="2169" y="715"/>
                    <a:pt x="1768" y="315"/>
                  </a:cubicBezTo>
                  <a:cubicBezTo>
                    <a:pt x="1551" y="98"/>
                    <a:pt x="1289" y="1"/>
                    <a:pt x="1033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7695314" y="3815163"/>
              <a:ext cx="50584" cy="44043"/>
            </a:xfrm>
            <a:custGeom>
              <a:rect b="b" l="l" r="r" t="t"/>
              <a:pathLst>
                <a:path extrusionOk="0" h="2296" w="2637">
                  <a:moveTo>
                    <a:pt x="1368" y="228"/>
                  </a:moveTo>
                  <a:cubicBezTo>
                    <a:pt x="2202" y="228"/>
                    <a:pt x="2636" y="1228"/>
                    <a:pt x="2036" y="1796"/>
                  </a:cubicBezTo>
                  <a:cubicBezTo>
                    <a:pt x="1852" y="1979"/>
                    <a:pt x="1610" y="2071"/>
                    <a:pt x="1368" y="2071"/>
                  </a:cubicBezTo>
                  <a:cubicBezTo>
                    <a:pt x="1127" y="2071"/>
                    <a:pt x="885" y="1979"/>
                    <a:pt x="701" y="1796"/>
                  </a:cubicBezTo>
                  <a:cubicBezTo>
                    <a:pt x="101" y="1228"/>
                    <a:pt x="535" y="228"/>
                    <a:pt x="1368" y="228"/>
                  </a:cubicBezTo>
                  <a:close/>
                  <a:moveTo>
                    <a:pt x="1411" y="1"/>
                  </a:moveTo>
                  <a:cubicBezTo>
                    <a:pt x="973" y="1"/>
                    <a:pt x="537" y="249"/>
                    <a:pt x="334" y="695"/>
                  </a:cubicBezTo>
                  <a:cubicBezTo>
                    <a:pt x="1" y="1462"/>
                    <a:pt x="568" y="2296"/>
                    <a:pt x="1368" y="2296"/>
                  </a:cubicBezTo>
                  <a:cubicBezTo>
                    <a:pt x="1669" y="2296"/>
                    <a:pt x="1969" y="2196"/>
                    <a:pt x="2202" y="1962"/>
                  </a:cubicBezTo>
                  <a:cubicBezTo>
                    <a:pt x="2636" y="1529"/>
                    <a:pt x="2636" y="795"/>
                    <a:pt x="2202" y="328"/>
                  </a:cubicBezTo>
                  <a:cubicBezTo>
                    <a:pt x="1980" y="105"/>
                    <a:pt x="1695" y="1"/>
                    <a:pt x="1411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6181373" y="2158793"/>
              <a:ext cx="42259" cy="40207"/>
            </a:xfrm>
            <a:custGeom>
              <a:rect b="b" l="l" r="r" t="t"/>
              <a:pathLst>
                <a:path extrusionOk="0" h="2096" w="2203">
                  <a:moveTo>
                    <a:pt x="1048" y="0"/>
                  </a:moveTo>
                  <a:cubicBezTo>
                    <a:pt x="517" y="0"/>
                    <a:pt x="1" y="418"/>
                    <a:pt x="1" y="1048"/>
                  </a:cubicBezTo>
                  <a:cubicBezTo>
                    <a:pt x="1" y="1678"/>
                    <a:pt x="517" y="2096"/>
                    <a:pt x="1048" y="2096"/>
                  </a:cubicBezTo>
                  <a:cubicBezTo>
                    <a:pt x="1304" y="2096"/>
                    <a:pt x="1563" y="1999"/>
                    <a:pt x="1769" y="1782"/>
                  </a:cubicBezTo>
                  <a:cubicBezTo>
                    <a:pt x="2202" y="1381"/>
                    <a:pt x="2202" y="714"/>
                    <a:pt x="1769" y="314"/>
                  </a:cubicBezTo>
                  <a:cubicBezTo>
                    <a:pt x="1563" y="97"/>
                    <a:pt x="1304" y="0"/>
                    <a:pt x="1048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6170497" y="2156472"/>
              <a:ext cx="61039" cy="44177"/>
            </a:xfrm>
            <a:custGeom>
              <a:rect b="b" l="l" r="r" t="t"/>
              <a:pathLst>
                <a:path extrusionOk="0" h="2303" w="3182">
                  <a:moveTo>
                    <a:pt x="1602" y="235"/>
                  </a:moveTo>
                  <a:cubicBezTo>
                    <a:pt x="2269" y="235"/>
                    <a:pt x="2736" y="902"/>
                    <a:pt x="2469" y="1536"/>
                  </a:cubicBezTo>
                  <a:cubicBezTo>
                    <a:pt x="2327" y="1900"/>
                    <a:pt x="1977" y="2105"/>
                    <a:pt x="1611" y="2105"/>
                  </a:cubicBezTo>
                  <a:cubicBezTo>
                    <a:pt x="1374" y="2105"/>
                    <a:pt x="1131" y="2019"/>
                    <a:pt x="935" y="1836"/>
                  </a:cubicBezTo>
                  <a:cubicBezTo>
                    <a:pt x="568" y="1469"/>
                    <a:pt x="568" y="869"/>
                    <a:pt x="935" y="502"/>
                  </a:cubicBezTo>
                  <a:cubicBezTo>
                    <a:pt x="1135" y="335"/>
                    <a:pt x="1368" y="235"/>
                    <a:pt x="1602" y="235"/>
                  </a:cubicBezTo>
                  <a:close/>
                  <a:moveTo>
                    <a:pt x="1641" y="0"/>
                  </a:moveTo>
                  <a:cubicBezTo>
                    <a:pt x="1490" y="0"/>
                    <a:pt x="1331" y="32"/>
                    <a:pt x="1168" y="101"/>
                  </a:cubicBezTo>
                  <a:cubicBezTo>
                    <a:pt x="1" y="568"/>
                    <a:pt x="334" y="2303"/>
                    <a:pt x="1602" y="2303"/>
                  </a:cubicBezTo>
                  <a:cubicBezTo>
                    <a:pt x="1902" y="2303"/>
                    <a:pt x="2202" y="2203"/>
                    <a:pt x="2436" y="1969"/>
                  </a:cubicBezTo>
                  <a:cubicBezTo>
                    <a:pt x="3182" y="1195"/>
                    <a:pt x="2570" y="0"/>
                    <a:pt x="1641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6361190" y="3341528"/>
              <a:ext cx="289867" cy="289253"/>
            </a:xfrm>
            <a:custGeom>
              <a:rect b="b" l="l" r="r" t="t"/>
              <a:pathLst>
                <a:path extrusionOk="0" h="15079" w="15111">
                  <a:moveTo>
                    <a:pt x="7633" y="1"/>
                  </a:moveTo>
                  <a:cubicBezTo>
                    <a:pt x="7613" y="1"/>
                    <a:pt x="7593" y="1"/>
                    <a:pt x="7572" y="1"/>
                  </a:cubicBezTo>
                  <a:cubicBezTo>
                    <a:pt x="3403" y="1"/>
                    <a:pt x="0" y="3370"/>
                    <a:pt x="0" y="7540"/>
                  </a:cubicBezTo>
                  <a:cubicBezTo>
                    <a:pt x="0" y="11709"/>
                    <a:pt x="3403" y="15078"/>
                    <a:pt x="7572" y="15078"/>
                  </a:cubicBezTo>
                  <a:cubicBezTo>
                    <a:pt x="11742" y="15078"/>
                    <a:pt x="15111" y="11709"/>
                    <a:pt x="15111" y="7540"/>
                  </a:cubicBezTo>
                  <a:cubicBezTo>
                    <a:pt x="15111" y="3390"/>
                    <a:pt x="11775" y="1"/>
                    <a:pt x="7633" y="1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6427082" y="3406806"/>
              <a:ext cx="158716" cy="158697"/>
            </a:xfrm>
            <a:custGeom>
              <a:rect b="b" l="l" r="r" t="t"/>
              <a:pathLst>
                <a:path extrusionOk="0" h="8273" w="8274">
                  <a:moveTo>
                    <a:pt x="4137" y="734"/>
                  </a:moveTo>
                  <a:cubicBezTo>
                    <a:pt x="5238" y="734"/>
                    <a:pt x="5371" y="734"/>
                    <a:pt x="5805" y="768"/>
                  </a:cubicBezTo>
                  <a:cubicBezTo>
                    <a:pt x="6039" y="768"/>
                    <a:pt x="6305" y="801"/>
                    <a:pt x="6572" y="901"/>
                  </a:cubicBezTo>
                  <a:cubicBezTo>
                    <a:pt x="6906" y="1034"/>
                    <a:pt x="7206" y="1335"/>
                    <a:pt x="7340" y="1702"/>
                  </a:cubicBezTo>
                  <a:cubicBezTo>
                    <a:pt x="7440" y="1935"/>
                    <a:pt x="7473" y="2202"/>
                    <a:pt x="7473" y="2469"/>
                  </a:cubicBezTo>
                  <a:cubicBezTo>
                    <a:pt x="7473" y="2869"/>
                    <a:pt x="7506" y="3036"/>
                    <a:pt x="7506" y="4137"/>
                  </a:cubicBezTo>
                  <a:cubicBezTo>
                    <a:pt x="7506" y="5237"/>
                    <a:pt x="7506" y="5371"/>
                    <a:pt x="7473" y="5804"/>
                  </a:cubicBezTo>
                  <a:cubicBezTo>
                    <a:pt x="7473" y="6038"/>
                    <a:pt x="7440" y="6305"/>
                    <a:pt x="7340" y="6572"/>
                  </a:cubicBezTo>
                  <a:cubicBezTo>
                    <a:pt x="7206" y="6905"/>
                    <a:pt x="6906" y="7205"/>
                    <a:pt x="6572" y="7339"/>
                  </a:cubicBezTo>
                  <a:cubicBezTo>
                    <a:pt x="6305" y="7439"/>
                    <a:pt x="6039" y="7472"/>
                    <a:pt x="5805" y="7472"/>
                  </a:cubicBezTo>
                  <a:cubicBezTo>
                    <a:pt x="5338" y="7506"/>
                    <a:pt x="5238" y="7506"/>
                    <a:pt x="4137" y="7506"/>
                  </a:cubicBezTo>
                  <a:cubicBezTo>
                    <a:pt x="3036" y="7506"/>
                    <a:pt x="2870" y="7506"/>
                    <a:pt x="2469" y="7472"/>
                  </a:cubicBezTo>
                  <a:cubicBezTo>
                    <a:pt x="2203" y="7472"/>
                    <a:pt x="1936" y="7439"/>
                    <a:pt x="1702" y="7339"/>
                  </a:cubicBezTo>
                  <a:cubicBezTo>
                    <a:pt x="1502" y="7272"/>
                    <a:pt x="1335" y="7172"/>
                    <a:pt x="1202" y="7039"/>
                  </a:cubicBezTo>
                  <a:cubicBezTo>
                    <a:pt x="1068" y="6905"/>
                    <a:pt x="968" y="6738"/>
                    <a:pt x="902" y="6572"/>
                  </a:cubicBezTo>
                  <a:cubicBezTo>
                    <a:pt x="802" y="6305"/>
                    <a:pt x="768" y="6038"/>
                    <a:pt x="768" y="5804"/>
                  </a:cubicBezTo>
                  <a:cubicBezTo>
                    <a:pt x="768" y="5337"/>
                    <a:pt x="735" y="5237"/>
                    <a:pt x="735" y="4137"/>
                  </a:cubicBezTo>
                  <a:cubicBezTo>
                    <a:pt x="735" y="3036"/>
                    <a:pt x="735" y="2869"/>
                    <a:pt x="768" y="2469"/>
                  </a:cubicBezTo>
                  <a:cubicBezTo>
                    <a:pt x="768" y="2202"/>
                    <a:pt x="802" y="1935"/>
                    <a:pt x="902" y="1702"/>
                  </a:cubicBezTo>
                  <a:cubicBezTo>
                    <a:pt x="968" y="1501"/>
                    <a:pt x="1068" y="1335"/>
                    <a:pt x="1202" y="1201"/>
                  </a:cubicBezTo>
                  <a:cubicBezTo>
                    <a:pt x="1335" y="1068"/>
                    <a:pt x="1502" y="968"/>
                    <a:pt x="1702" y="901"/>
                  </a:cubicBezTo>
                  <a:cubicBezTo>
                    <a:pt x="1936" y="801"/>
                    <a:pt x="2203" y="768"/>
                    <a:pt x="2469" y="768"/>
                  </a:cubicBezTo>
                  <a:cubicBezTo>
                    <a:pt x="2903" y="734"/>
                    <a:pt x="3036" y="734"/>
                    <a:pt x="4137" y="734"/>
                  </a:cubicBezTo>
                  <a:close/>
                  <a:moveTo>
                    <a:pt x="4137" y="0"/>
                  </a:moveTo>
                  <a:cubicBezTo>
                    <a:pt x="3003" y="0"/>
                    <a:pt x="2870" y="0"/>
                    <a:pt x="2403" y="34"/>
                  </a:cubicBezTo>
                  <a:cubicBezTo>
                    <a:pt x="2069" y="34"/>
                    <a:pt x="1736" y="100"/>
                    <a:pt x="1402" y="200"/>
                  </a:cubicBezTo>
                  <a:cubicBezTo>
                    <a:pt x="1135" y="301"/>
                    <a:pt x="902" y="467"/>
                    <a:pt x="668" y="701"/>
                  </a:cubicBezTo>
                  <a:cubicBezTo>
                    <a:pt x="468" y="901"/>
                    <a:pt x="301" y="1134"/>
                    <a:pt x="201" y="1401"/>
                  </a:cubicBezTo>
                  <a:cubicBezTo>
                    <a:pt x="101" y="1735"/>
                    <a:pt x="34" y="2068"/>
                    <a:pt x="1" y="2435"/>
                  </a:cubicBezTo>
                  <a:cubicBezTo>
                    <a:pt x="1" y="2869"/>
                    <a:pt x="1" y="3002"/>
                    <a:pt x="1" y="4137"/>
                  </a:cubicBezTo>
                  <a:cubicBezTo>
                    <a:pt x="1" y="5237"/>
                    <a:pt x="1" y="5371"/>
                    <a:pt x="1" y="5838"/>
                  </a:cubicBezTo>
                  <a:cubicBezTo>
                    <a:pt x="34" y="6171"/>
                    <a:pt x="101" y="6505"/>
                    <a:pt x="201" y="6839"/>
                  </a:cubicBezTo>
                  <a:cubicBezTo>
                    <a:pt x="301" y="7105"/>
                    <a:pt x="468" y="7372"/>
                    <a:pt x="668" y="7572"/>
                  </a:cubicBezTo>
                  <a:cubicBezTo>
                    <a:pt x="902" y="7773"/>
                    <a:pt x="1135" y="7939"/>
                    <a:pt x="1402" y="8039"/>
                  </a:cubicBezTo>
                  <a:cubicBezTo>
                    <a:pt x="1736" y="8173"/>
                    <a:pt x="2069" y="8240"/>
                    <a:pt x="2403" y="8240"/>
                  </a:cubicBezTo>
                  <a:cubicBezTo>
                    <a:pt x="2870" y="8273"/>
                    <a:pt x="3003" y="8273"/>
                    <a:pt x="4137" y="8273"/>
                  </a:cubicBezTo>
                  <a:cubicBezTo>
                    <a:pt x="5238" y="8273"/>
                    <a:pt x="5371" y="8273"/>
                    <a:pt x="5838" y="8240"/>
                  </a:cubicBezTo>
                  <a:cubicBezTo>
                    <a:pt x="6172" y="8240"/>
                    <a:pt x="6506" y="8173"/>
                    <a:pt x="6839" y="8039"/>
                  </a:cubicBezTo>
                  <a:cubicBezTo>
                    <a:pt x="7106" y="7939"/>
                    <a:pt x="7373" y="7773"/>
                    <a:pt x="7573" y="7572"/>
                  </a:cubicBezTo>
                  <a:cubicBezTo>
                    <a:pt x="7773" y="7372"/>
                    <a:pt x="7940" y="7105"/>
                    <a:pt x="8040" y="6839"/>
                  </a:cubicBezTo>
                  <a:cubicBezTo>
                    <a:pt x="8173" y="6505"/>
                    <a:pt x="8240" y="6171"/>
                    <a:pt x="8240" y="5838"/>
                  </a:cubicBezTo>
                  <a:cubicBezTo>
                    <a:pt x="8274" y="5404"/>
                    <a:pt x="8274" y="5237"/>
                    <a:pt x="8274" y="4137"/>
                  </a:cubicBezTo>
                  <a:cubicBezTo>
                    <a:pt x="8274" y="3002"/>
                    <a:pt x="8274" y="2869"/>
                    <a:pt x="8240" y="2435"/>
                  </a:cubicBezTo>
                  <a:cubicBezTo>
                    <a:pt x="8240" y="2068"/>
                    <a:pt x="8173" y="1735"/>
                    <a:pt x="8040" y="1401"/>
                  </a:cubicBezTo>
                  <a:cubicBezTo>
                    <a:pt x="7940" y="1134"/>
                    <a:pt x="7773" y="901"/>
                    <a:pt x="7573" y="701"/>
                  </a:cubicBezTo>
                  <a:cubicBezTo>
                    <a:pt x="7373" y="467"/>
                    <a:pt x="7106" y="301"/>
                    <a:pt x="6839" y="200"/>
                  </a:cubicBezTo>
                  <a:cubicBezTo>
                    <a:pt x="6506" y="100"/>
                    <a:pt x="6172" y="34"/>
                    <a:pt x="5838" y="34"/>
                  </a:cubicBezTo>
                  <a:cubicBezTo>
                    <a:pt x="5371" y="0"/>
                    <a:pt x="5238" y="0"/>
                    <a:pt x="4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6452038" y="3445190"/>
              <a:ext cx="94723" cy="81660"/>
            </a:xfrm>
            <a:custGeom>
              <a:rect b="b" l="l" r="r" t="t"/>
              <a:pathLst>
                <a:path extrusionOk="0" h="4257" w="4938">
                  <a:moveTo>
                    <a:pt x="2806" y="734"/>
                  </a:moveTo>
                  <a:cubicBezTo>
                    <a:pt x="3524" y="734"/>
                    <a:pt x="4204" y="1296"/>
                    <a:pt x="4204" y="2136"/>
                  </a:cubicBezTo>
                  <a:cubicBezTo>
                    <a:pt x="4204" y="2903"/>
                    <a:pt x="3570" y="3503"/>
                    <a:pt x="2836" y="3503"/>
                  </a:cubicBezTo>
                  <a:cubicBezTo>
                    <a:pt x="1602" y="3503"/>
                    <a:pt x="968" y="2002"/>
                    <a:pt x="1836" y="1135"/>
                  </a:cubicBezTo>
                  <a:cubicBezTo>
                    <a:pt x="2123" y="858"/>
                    <a:pt x="2469" y="734"/>
                    <a:pt x="2806" y="734"/>
                  </a:cubicBezTo>
                  <a:close/>
                  <a:moveTo>
                    <a:pt x="2836" y="1"/>
                  </a:moveTo>
                  <a:cubicBezTo>
                    <a:pt x="935" y="1"/>
                    <a:pt x="1" y="2302"/>
                    <a:pt x="1335" y="3637"/>
                  </a:cubicBezTo>
                  <a:cubicBezTo>
                    <a:pt x="1764" y="4065"/>
                    <a:pt x="2289" y="4256"/>
                    <a:pt x="2804" y="4256"/>
                  </a:cubicBezTo>
                  <a:cubicBezTo>
                    <a:pt x="3893" y="4256"/>
                    <a:pt x="4938" y="3404"/>
                    <a:pt x="4938" y="2136"/>
                  </a:cubicBezTo>
                  <a:cubicBezTo>
                    <a:pt x="4938" y="968"/>
                    <a:pt x="4004" y="1"/>
                    <a:pt x="2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6539069" y="3434314"/>
              <a:ext cx="19221" cy="18741"/>
            </a:xfrm>
            <a:custGeom>
              <a:rect b="b" l="l" r="r" t="t"/>
              <a:pathLst>
                <a:path extrusionOk="0" h="977" w="1002">
                  <a:moveTo>
                    <a:pt x="501" y="1"/>
                  </a:moveTo>
                  <a:cubicBezTo>
                    <a:pt x="251" y="1"/>
                    <a:pt x="0" y="167"/>
                    <a:pt x="0" y="501"/>
                  </a:cubicBezTo>
                  <a:cubicBezTo>
                    <a:pt x="0" y="818"/>
                    <a:pt x="251" y="976"/>
                    <a:pt x="501" y="976"/>
                  </a:cubicBezTo>
                  <a:cubicBezTo>
                    <a:pt x="751" y="976"/>
                    <a:pt x="1001" y="818"/>
                    <a:pt x="1001" y="501"/>
                  </a:cubicBezTo>
                  <a:cubicBezTo>
                    <a:pt x="1001" y="167"/>
                    <a:pt x="751" y="1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626218" y="1647790"/>
              <a:ext cx="289234" cy="289234"/>
            </a:xfrm>
            <a:custGeom>
              <a:rect b="b" l="l" r="r" t="t"/>
              <a:pathLst>
                <a:path extrusionOk="0" h="15078" w="15078">
                  <a:moveTo>
                    <a:pt x="7539" y="0"/>
                  </a:moveTo>
                  <a:cubicBezTo>
                    <a:pt x="3369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9" y="15078"/>
                    <a:pt x="15078" y="11709"/>
                    <a:pt x="15078" y="7539"/>
                  </a:cubicBezTo>
                  <a:cubicBezTo>
                    <a:pt x="15078" y="3369"/>
                    <a:pt x="11709" y="0"/>
                    <a:pt x="7539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730514" y="1704743"/>
              <a:ext cx="80643" cy="175347"/>
            </a:xfrm>
            <a:custGeom>
              <a:rect b="b" l="l" r="r" t="t"/>
              <a:pathLst>
                <a:path extrusionOk="0" h="9141" w="4204">
                  <a:moveTo>
                    <a:pt x="2936" y="0"/>
                  </a:moveTo>
                  <a:cubicBezTo>
                    <a:pt x="1568" y="0"/>
                    <a:pt x="968" y="601"/>
                    <a:pt x="968" y="1768"/>
                  </a:cubicBezTo>
                  <a:lnTo>
                    <a:pt x="968" y="3002"/>
                  </a:lnTo>
                  <a:lnTo>
                    <a:pt x="0" y="3002"/>
                  </a:lnTo>
                  <a:lnTo>
                    <a:pt x="0" y="4570"/>
                  </a:lnTo>
                  <a:lnTo>
                    <a:pt x="968" y="4570"/>
                  </a:lnTo>
                  <a:lnTo>
                    <a:pt x="934" y="9140"/>
                  </a:lnTo>
                  <a:lnTo>
                    <a:pt x="2769" y="9140"/>
                  </a:lnTo>
                  <a:lnTo>
                    <a:pt x="2769" y="4537"/>
                  </a:lnTo>
                  <a:lnTo>
                    <a:pt x="4037" y="4537"/>
                  </a:lnTo>
                  <a:lnTo>
                    <a:pt x="4170" y="3002"/>
                  </a:lnTo>
                  <a:lnTo>
                    <a:pt x="2769" y="3002"/>
                  </a:lnTo>
                  <a:lnTo>
                    <a:pt x="2769" y="2135"/>
                  </a:lnTo>
                  <a:cubicBezTo>
                    <a:pt x="2769" y="1768"/>
                    <a:pt x="2836" y="1635"/>
                    <a:pt x="3169" y="1635"/>
                  </a:cubicBezTo>
                  <a:lnTo>
                    <a:pt x="4203" y="1635"/>
                  </a:lnTo>
                  <a:lnTo>
                    <a:pt x="4203" y="0"/>
                  </a:ln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6222980" y="1923577"/>
              <a:ext cx="289234" cy="289234"/>
            </a:xfrm>
            <a:custGeom>
              <a:rect b="b" l="l" r="r" t="t"/>
              <a:pathLst>
                <a:path extrusionOk="0" h="15078" w="15078">
                  <a:moveTo>
                    <a:pt x="7539" y="0"/>
                  </a:moveTo>
                  <a:cubicBezTo>
                    <a:pt x="3402" y="0"/>
                    <a:pt x="0" y="3369"/>
                    <a:pt x="0" y="7539"/>
                  </a:cubicBezTo>
                  <a:cubicBezTo>
                    <a:pt x="0" y="11709"/>
                    <a:pt x="3369" y="15078"/>
                    <a:pt x="7539" y="15078"/>
                  </a:cubicBezTo>
                  <a:cubicBezTo>
                    <a:pt x="11708" y="15078"/>
                    <a:pt x="15077" y="11709"/>
                    <a:pt x="15077" y="7539"/>
                  </a:cubicBezTo>
                  <a:cubicBezTo>
                    <a:pt x="15077" y="3369"/>
                    <a:pt x="11708" y="0"/>
                    <a:pt x="7539" y="0"/>
                  </a:cubicBezTo>
                  <a:close/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6291443" y="2006771"/>
              <a:ext cx="154227" cy="124283"/>
            </a:xfrm>
            <a:custGeom>
              <a:rect b="b" l="l" r="r" t="t"/>
              <a:pathLst>
                <a:path extrusionOk="0" h="6479" w="8040">
                  <a:moveTo>
                    <a:pt x="5600" y="1"/>
                  </a:moveTo>
                  <a:cubicBezTo>
                    <a:pt x="4637" y="1"/>
                    <a:pt x="3735" y="853"/>
                    <a:pt x="3970" y="2001"/>
                  </a:cubicBezTo>
                  <a:cubicBezTo>
                    <a:pt x="2635" y="1934"/>
                    <a:pt x="1401" y="1301"/>
                    <a:pt x="567" y="267"/>
                  </a:cubicBezTo>
                  <a:lnTo>
                    <a:pt x="567" y="267"/>
                  </a:lnTo>
                  <a:cubicBezTo>
                    <a:pt x="134" y="1034"/>
                    <a:pt x="334" y="1968"/>
                    <a:pt x="1068" y="2468"/>
                  </a:cubicBezTo>
                  <a:cubicBezTo>
                    <a:pt x="801" y="2468"/>
                    <a:pt x="534" y="2401"/>
                    <a:pt x="334" y="2268"/>
                  </a:cubicBezTo>
                  <a:lnTo>
                    <a:pt x="334" y="2268"/>
                  </a:lnTo>
                  <a:cubicBezTo>
                    <a:pt x="300" y="3035"/>
                    <a:pt x="868" y="3736"/>
                    <a:pt x="1635" y="3903"/>
                  </a:cubicBezTo>
                  <a:cubicBezTo>
                    <a:pt x="1498" y="3942"/>
                    <a:pt x="1350" y="3958"/>
                    <a:pt x="1203" y="3958"/>
                  </a:cubicBezTo>
                  <a:cubicBezTo>
                    <a:pt x="1100" y="3958"/>
                    <a:pt x="998" y="3950"/>
                    <a:pt x="901" y="3936"/>
                  </a:cubicBezTo>
                  <a:lnTo>
                    <a:pt x="901" y="3936"/>
                  </a:lnTo>
                  <a:cubicBezTo>
                    <a:pt x="1101" y="4603"/>
                    <a:pt x="1735" y="5070"/>
                    <a:pt x="2435" y="5070"/>
                  </a:cubicBezTo>
                  <a:cubicBezTo>
                    <a:pt x="1841" y="5523"/>
                    <a:pt x="1126" y="5760"/>
                    <a:pt x="393" y="5760"/>
                  </a:cubicBezTo>
                  <a:cubicBezTo>
                    <a:pt x="262" y="5760"/>
                    <a:pt x="131" y="5752"/>
                    <a:pt x="0" y="5737"/>
                  </a:cubicBezTo>
                  <a:lnTo>
                    <a:pt x="0" y="5737"/>
                  </a:lnTo>
                  <a:cubicBezTo>
                    <a:pt x="804" y="6248"/>
                    <a:pt x="1668" y="6479"/>
                    <a:pt x="2509" y="6479"/>
                  </a:cubicBezTo>
                  <a:cubicBezTo>
                    <a:pt x="5022" y="6479"/>
                    <a:pt x="7330" y="4416"/>
                    <a:pt x="7205" y="1568"/>
                  </a:cubicBezTo>
                  <a:cubicBezTo>
                    <a:pt x="7539" y="1334"/>
                    <a:pt x="7806" y="1034"/>
                    <a:pt x="8039" y="734"/>
                  </a:cubicBezTo>
                  <a:lnTo>
                    <a:pt x="8039" y="734"/>
                  </a:lnTo>
                  <a:cubicBezTo>
                    <a:pt x="7739" y="867"/>
                    <a:pt x="7406" y="934"/>
                    <a:pt x="7072" y="967"/>
                  </a:cubicBezTo>
                  <a:cubicBezTo>
                    <a:pt x="7439" y="767"/>
                    <a:pt x="7672" y="433"/>
                    <a:pt x="7806" y="66"/>
                  </a:cubicBezTo>
                  <a:lnTo>
                    <a:pt x="7806" y="66"/>
                  </a:lnTo>
                  <a:cubicBezTo>
                    <a:pt x="7472" y="267"/>
                    <a:pt x="7139" y="400"/>
                    <a:pt x="6772" y="500"/>
                  </a:cubicBezTo>
                  <a:cubicBezTo>
                    <a:pt x="6425" y="153"/>
                    <a:pt x="6007" y="1"/>
                    <a:pt x="5600" y="1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7905190" y="3329386"/>
              <a:ext cx="292456" cy="292437"/>
            </a:xfrm>
            <a:custGeom>
              <a:rect b="b" l="l" r="r" t="t"/>
              <a:pathLst>
                <a:path extrusionOk="0" h="15245" w="15246">
                  <a:moveTo>
                    <a:pt x="7606" y="0"/>
                  </a:moveTo>
                  <a:cubicBezTo>
                    <a:pt x="3403" y="0"/>
                    <a:pt x="1" y="3403"/>
                    <a:pt x="1" y="7606"/>
                  </a:cubicBezTo>
                  <a:cubicBezTo>
                    <a:pt x="1" y="11842"/>
                    <a:pt x="3403" y="15244"/>
                    <a:pt x="7606" y="15244"/>
                  </a:cubicBezTo>
                  <a:cubicBezTo>
                    <a:pt x="11809" y="15244"/>
                    <a:pt x="15245" y="11842"/>
                    <a:pt x="15245" y="7606"/>
                  </a:cubicBezTo>
                  <a:cubicBezTo>
                    <a:pt x="15245" y="3403"/>
                    <a:pt x="11809" y="0"/>
                    <a:pt x="7606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008219" y="3358351"/>
              <a:ext cx="162553" cy="198194"/>
            </a:xfrm>
            <a:custGeom>
              <a:rect b="b" l="l" r="r" t="t"/>
              <a:pathLst>
                <a:path extrusionOk="0" h="10332" w="8474">
                  <a:moveTo>
                    <a:pt x="2805" y="0"/>
                  </a:moveTo>
                  <a:cubicBezTo>
                    <a:pt x="2500" y="0"/>
                    <a:pt x="2269" y="58"/>
                    <a:pt x="2269" y="58"/>
                  </a:cubicBezTo>
                  <a:lnTo>
                    <a:pt x="2436" y="1659"/>
                  </a:lnTo>
                  <a:cubicBezTo>
                    <a:pt x="2469" y="1893"/>
                    <a:pt x="2402" y="2159"/>
                    <a:pt x="2302" y="2360"/>
                  </a:cubicBezTo>
                  <a:lnTo>
                    <a:pt x="868" y="5061"/>
                  </a:lnTo>
                  <a:lnTo>
                    <a:pt x="201" y="5629"/>
                  </a:lnTo>
                  <a:lnTo>
                    <a:pt x="0" y="8964"/>
                  </a:lnTo>
                  <a:cubicBezTo>
                    <a:pt x="401" y="9998"/>
                    <a:pt x="1802" y="10332"/>
                    <a:pt x="1802" y="10332"/>
                  </a:cubicBezTo>
                  <a:lnTo>
                    <a:pt x="6138" y="10332"/>
                  </a:lnTo>
                  <a:cubicBezTo>
                    <a:pt x="6605" y="10332"/>
                    <a:pt x="7005" y="9965"/>
                    <a:pt x="7039" y="9498"/>
                  </a:cubicBezTo>
                  <a:cubicBezTo>
                    <a:pt x="7039" y="9198"/>
                    <a:pt x="6872" y="8931"/>
                    <a:pt x="6605" y="8797"/>
                  </a:cubicBezTo>
                  <a:lnTo>
                    <a:pt x="6772" y="8797"/>
                  </a:lnTo>
                  <a:cubicBezTo>
                    <a:pt x="7272" y="8797"/>
                    <a:pt x="7673" y="8431"/>
                    <a:pt x="7673" y="7964"/>
                  </a:cubicBezTo>
                  <a:cubicBezTo>
                    <a:pt x="7673" y="7663"/>
                    <a:pt x="7506" y="7396"/>
                    <a:pt x="7272" y="7263"/>
                  </a:cubicBezTo>
                  <a:cubicBezTo>
                    <a:pt x="7673" y="7196"/>
                    <a:pt x="8006" y="6829"/>
                    <a:pt x="8006" y="6429"/>
                  </a:cubicBezTo>
                  <a:cubicBezTo>
                    <a:pt x="8006" y="5948"/>
                    <a:pt x="7637" y="5560"/>
                    <a:pt x="7193" y="5560"/>
                  </a:cubicBezTo>
                  <a:cubicBezTo>
                    <a:pt x="7175" y="5560"/>
                    <a:pt x="7157" y="5561"/>
                    <a:pt x="7139" y="5562"/>
                  </a:cubicBezTo>
                  <a:cubicBezTo>
                    <a:pt x="7172" y="5545"/>
                    <a:pt x="7206" y="5537"/>
                    <a:pt x="7243" y="5537"/>
                  </a:cubicBezTo>
                  <a:cubicBezTo>
                    <a:pt x="7281" y="5537"/>
                    <a:pt x="7322" y="5545"/>
                    <a:pt x="7372" y="5562"/>
                  </a:cubicBezTo>
                  <a:cubicBezTo>
                    <a:pt x="8473" y="5562"/>
                    <a:pt x="8473" y="3861"/>
                    <a:pt x="7372" y="3861"/>
                  </a:cubicBezTo>
                  <a:lnTo>
                    <a:pt x="4137" y="3861"/>
                  </a:lnTo>
                  <a:cubicBezTo>
                    <a:pt x="4137" y="3861"/>
                    <a:pt x="4337" y="2693"/>
                    <a:pt x="4337" y="2293"/>
                  </a:cubicBezTo>
                  <a:cubicBezTo>
                    <a:pt x="4337" y="1893"/>
                    <a:pt x="4537" y="1292"/>
                    <a:pt x="4003" y="525"/>
                  </a:cubicBezTo>
                  <a:cubicBezTo>
                    <a:pt x="3704" y="95"/>
                    <a:pt x="3195" y="0"/>
                    <a:pt x="2805" y="0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005668" y="3355877"/>
              <a:ext cx="163819" cy="203277"/>
            </a:xfrm>
            <a:custGeom>
              <a:rect b="b" l="l" r="r" t="t"/>
              <a:pathLst>
                <a:path extrusionOk="0" h="10597" w="8540">
                  <a:moveTo>
                    <a:pt x="2962" y="244"/>
                  </a:moveTo>
                  <a:cubicBezTo>
                    <a:pt x="3327" y="244"/>
                    <a:pt x="3788" y="338"/>
                    <a:pt x="4036" y="721"/>
                  </a:cubicBezTo>
                  <a:cubicBezTo>
                    <a:pt x="4336" y="1121"/>
                    <a:pt x="4437" y="1621"/>
                    <a:pt x="4370" y="2122"/>
                  </a:cubicBezTo>
                  <a:lnTo>
                    <a:pt x="4370" y="2388"/>
                  </a:lnTo>
                  <a:cubicBezTo>
                    <a:pt x="4336" y="2922"/>
                    <a:pt x="4270" y="3423"/>
                    <a:pt x="4170" y="3923"/>
                  </a:cubicBezTo>
                  <a:cubicBezTo>
                    <a:pt x="4170" y="3956"/>
                    <a:pt x="4170" y="3990"/>
                    <a:pt x="4203" y="4023"/>
                  </a:cubicBezTo>
                  <a:cubicBezTo>
                    <a:pt x="4203" y="4056"/>
                    <a:pt x="4270" y="4090"/>
                    <a:pt x="4303" y="4090"/>
                  </a:cubicBezTo>
                  <a:lnTo>
                    <a:pt x="7505" y="4090"/>
                  </a:lnTo>
                  <a:cubicBezTo>
                    <a:pt x="7537" y="4087"/>
                    <a:pt x="7567" y="4085"/>
                    <a:pt x="7597" y="4085"/>
                  </a:cubicBezTo>
                  <a:cubicBezTo>
                    <a:pt x="8519" y="4085"/>
                    <a:pt x="8509" y="5526"/>
                    <a:pt x="7567" y="5526"/>
                  </a:cubicBezTo>
                  <a:cubicBezTo>
                    <a:pt x="7547" y="5526"/>
                    <a:pt x="7527" y="5525"/>
                    <a:pt x="7505" y="5524"/>
                  </a:cubicBezTo>
                  <a:cubicBezTo>
                    <a:pt x="7272" y="5524"/>
                    <a:pt x="7138" y="5524"/>
                    <a:pt x="7138" y="5657"/>
                  </a:cubicBezTo>
                  <a:cubicBezTo>
                    <a:pt x="7138" y="5724"/>
                    <a:pt x="7205" y="5791"/>
                    <a:pt x="7272" y="5791"/>
                  </a:cubicBezTo>
                  <a:cubicBezTo>
                    <a:pt x="7672" y="5791"/>
                    <a:pt x="8039" y="6091"/>
                    <a:pt x="8039" y="6525"/>
                  </a:cubicBezTo>
                  <a:cubicBezTo>
                    <a:pt x="8039" y="6858"/>
                    <a:pt x="7772" y="7159"/>
                    <a:pt x="7405" y="7225"/>
                  </a:cubicBezTo>
                  <a:cubicBezTo>
                    <a:pt x="7339" y="7225"/>
                    <a:pt x="7305" y="7259"/>
                    <a:pt x="7305" y="7325"/>
                  </a:cubicBezTo>
                  <a:cubicBezTo>
                    <a:pt x="7272" y="7359"/>
                    <a:pt x="7305" y="7425"/>
                    <a:pt x="7372" y="7459"/>
                  </a:cubicBezTo>
                  <a:cubicBezTo>
                    <a:pt x="7572" y="7592"/>
                    <a:pt x="7706" y="7792"/>
                    <a:pt x="7706" y="8059"/>
                  </a:cubicBezTo>
                  <a:cubicBezTo>
                    <a:pt x="7672" y="8459"/>
                    <a:pt x="7339" y="8760"/>
                    <a:pt x="6938" y="8760"/>
                  </a:cubicBezTo>
                  <a:lnTo>
                    <a:pt x="6772" y="8760"/>
                  </a:lnTo>
                  <a:cubicBezTo>
                    <a:pt x="6705" y="8760"/>
                    <a:pt x="6671" y="8793"/>
                    <a:pt x="6638" y="8860"/>
                  </a:cubicBezTo>
                  <a:cubicBezTo>
                    <a:pt x="6605" y="8893"/>
                    <a:pt x="6638" y="8960"/>
                    <a:pt x="6705" y="8993"/>
                  </a:cubicBezTo>
                  <a:cubicBezTo>
                    <a:pt x="6905" y="9127"/>
                    <a:pt x="7038" y="9360"/>
                    <a:pt x="7038" y="9594"/>
                  </a:cubicBezTo>
                  <a:cubicBezTo>
                    <a:pt x="7005" y="10027"/>
                    <a:pt x="6671" y="10327"/>
                    <a:pt x="6271" y="10327"/>
                  </a:cubicBezTo>
                  <a:lnTo>
                    <a:pt x="1935" y="10327"/>
                  </a:lnTo>
                  <a:cubicBezTo>
                    <a:pt x="1801" y="10294"/>
                    <a:pt x="634" y="9961"/>
                    <a:pt x="267" y="9093"/>
                  </a:cubicBezTo>
                  <a:lnTo>
                    <a:pt x="467" y="5824"/>
                  </a:lnTo>
                  <a:lnTo>
                    <a:pt x="1067" y="5291"/>
                  </a:lnTo>
                  <a:cubicBezTo>
                    <a:pt x="1101" y="5291"/>
                    <a:pt x="1101" y="5257"/>
                    <a:pt x="1101" y="5257"/>
                  </a:cubicBezTo>
                  <a:lnTo>
                    <a:pt x="2569" y="2555"/>
                  </a:lnTo>
                  <a:cubicBezTo>
                    <a:pt x="2702" y="2288"/>
                    <a:pt x="2735" y="2022"/>
                    <a:pt x="2702" y="1755"/>
                  </a:cubicBezTo>
                  <a:lnTo>
                    <a:pt x="2535" y="287"/>
                  </a:lnTo>
                  <a:cubicBezTo>
                    <a:pt x="2633" y="265"/>
                    <a:pt x="2786" y="244"/>
                    <a:pt x="2962" y="244"/>
                  </a:cubicBezTo>
                  <a:close/>
                  <a:moveTo>
                    <a:pt x="2920" y="1"/>
                  </a:moveTo>
                  <a:cubicBezTo>
                    <a:pt x="2613" y="1"/>
                    <a:pt x="2382" y="53"/>
                    <a:pt x="2368" y="53"/>
                  </a:cubicBezTo>
                  <a:cubicBezTo>
                    <a:pt x="2302" y="87"/>
                    <a:pt x="2235" y="154"/>
                    <a:pt x="2268" y="220"/>
                  </a:cubicBezTo>
                  <a:lnTo>
                    <a:pt x="2435" y="1788"/>
                  </a:lnTo>
                  <a:cubicBezTo>
                    <a:pt x="2468" y="2022"/>
                    <a:pt x="2435" y="2222"/>
                    <a:pt x="2335" y="2422"/>
                  </a:cubicBezTo>
                  <a:lnTo>
                    <a:pt x="901" y="5124"/>
                  </a:lnTo>
                  <a:lnTo>
                    <a:pt x="234" y="5657"/>
                  </a:lnTo>
                  <a:cubicBezTo>
                    <a:pt x="234" y="5691"/>
                    <a:pt x="200" y="5724"/>
                    <a:pt x="200" y="5758"/>
                  </a:cubicBezTo>
                  <a:lnTo>
                    <a:pt x="0" y="9093"/>
                  </a:lnTo>
                  <a:cubicBezTo>
                    <a:pt x="0" y="9127"/>
                    <a:pt x="0" y="9127"/>
                    <a:pt x="0" y="9160"/>
                  </a:cubicBezTo>
                  <a:cubicBezTo>
                    <a:pt x="467" y="10227"/>
                    <a:pt x="1835" y="10594"/>
                    <a:pt x="1868" y="10594"/>
                  </a:cubicBezTo>
                  <a:lnTo>
                    <a:pt x="6271" y="10594"/>
                  </a:lnTo>
                  <a:cubicBezTo>
                    <a:pt x="6291" y="10596"/>
                    <a:pt x="6310" y="10596"/>
                    <a:pt x="6329" y="10596"/>
                  </a:cubicBezTo>
                  <a:cubicBezTo>
                    <a:pt x="6840" y="10596"/>
                    <a:pt x="7305" y="10174"/>
                    <a:pt x="7305" y="9627"/>
                  </a:cubicBezTo>
                  <a:cubicBezTo>
                    <a:pt x="7305" y="9393"/>
                    <a:pt x="7239" y="9193"/>
                    <a:pt x="7105" y="9027"/>
                  </a:cubicBezTo>
                  <a:cubicBezTo>
                    <a:pt x="7605" y="8960"/>
                    <a:pt x="7972" y="8560"/>
                    <a:pt x="7972" y="8059"/>
                  </a:cubicBezTo>
                  <a:cubicBezTo>
                    <a:pt x="7972" y="7826"/>
                    <a:pt x="7872" y="7592"/>
                    <a:pt x="7706" y="7425"/>
                  </a:cubicBezTo>
                  <a:cubicBezTo>
                    <a:pt x="8072" y="7292"/>
                    <a:pt x="8306" y="6925"/>
                    <a:pt x="8306" y="6525"/>
                  </a:cubicBezTo>
                  <a:cubicBezTo>
                    <a:pt x="8306" y="6225"/>
                    <a:pt x="8173" y="5924"/>
                    <a:pt x="7906" y="5724"/>
                  </a:cubicBezTo>
                  <a:cubicBezTo>
                    <a:pt x="8273" y="5591"/>
                    <a:pt x="8539" y="5224"/>
                    <a:pt x="8539" y="4824"/>
                  </a:cubicBezTo>
                  <a:cubicBezTo>
                    <a:pt x="8539" y="4290"/>
                    <a:pt x="8106" y="3856"/>
                    <a:pt x="7572" y="3856"/>
                  </a:cubicBezTo>
                  <a:lnTo>
                    <a:pt x="4437" y="3856"/>
                  </a:lnTo>
                  <a:cubicBezTo>
                    <a:pt x="4537" y="3356"/>
                    <a:pt x="4603" y="2889"/>
                    <a:pt x="4637" y="2422"/>
                  </a:cubicBezTo>
                  <a:lnTo>
                    <a:pt x="4637" y="2188"/>
                  </a:lnTo>
                  <a:cubicBezTo>
                    <a:pt x="4703" y="1621"/>
                    <a:pt x="4570" y="1054"/>
                    <a:pt x="4270" y="587"/>
                  </a:cubicBezTo>
                  <a:cubicBezTo>
                    <a:pt x="3921" y="102"/>
                    <a:pt x="3346" y="1"/>
                    <a:pt x="2920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7951918" y="3442639"/>
              <a:ext cx="67196" cy="124149"/>
            </a:xfrm>
            <a:custGeom>
              <a:rect b="b" l="l" r="r" t="t"/>
              <a:pathLst>
                <a:path extrusionOk="0" h="6472" w="3503">
                  <a:moveTo>
                    <a:pt x="901" y="0"/>
                  </a:moveTo>
                  <a:cubicBezTo>
                    <a:pt x="400" y="0"/>
                    <a:pt x="0" y="401"/>
                    <a:pt x="0" y="901"/>
                  </a:cubicBezTo>
                  <a:lnTo>
                    <a:pt x="0" y="5571"/>
                  </a:lnTo>
                  <a:cubicBezTo>
                    <a:pt x="0" y="6071"/>
                    <a:pt x="400" y="6472"/>
                    <a:pt x="901" y="6472"/>
                  </a:cubicBezTo>
                  <a:lnTo>
                    <a:pt x="2635" y="6472"/>
                  </a:lnTo>
                  <a:cubicBezTo>
                    <a:pt x="3136" y="6472"/>
                    <a:pt x="3503" y="6071"/>
                    <a:pt x="3503" y="5571"/>
                  </a:cubicBezTo>
                  <a:lnTo>
                    <a:pt x="3503" y="901"/>
                  </a:lnTo>
                  <a:cubicBezTo>
                    <a:pt x="3503" y="401"/>
                    <a:pt x="3136" y="0"/>
                    <a:pt x="2635" y="0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0"/>
            <p:cNvSpPr/>
            <p:nvPr/>
          </p:nvSpPr>
          <p:spPr>
            <a:xfrm>
              <a:off x="8138103" y="2028505"/>
              <a:ext cx="227178" cy="312924"/>
            </a:xfrm>
            <a:custGeom>
              <a:rect b="b" l="l" r="r" t="t"/>
              <a:pathLst>
                <a:path extrusionOk="0" h="16313" w="11843">
                  <a:moveTo>
                    <a:pt x="5893" y="2951"/>
                  </a:moveTo>
                  <a:cubicBezTo>
                    <a:pt x="7512" y="2951"/>
                    <a:pt x="9074" y="4207"/>
                    <a:pt x="9074" y="6105"/>
                  </a:cubicBezTo>
                  <a:cubicBezTo>
                    <a:pt x="9074" y="7840"/>
                    <a:pt x="7640" y="9241"/>
                    <a:pt x="5939" y="9241"/>
                  </a:cubicBezTo>
                  <a:cubicBezTo>
                    <a:pt x="3137" y="9241"/>
                    <a:pt x="1736" y="5838"/>
                    <a:pt x="3704" y="3870"/>
                  </a:cubicBezTo>
                  <a:cubicBezTo>
                    <a:pt x="4338" y="3236"/>
                    <a:pt x="5122" y="2951"/>
                    <a:pt x="5893" y="2951"/>
                  </a:cubicBezTo>
                  <a:close/>
                  <a:moveTo>
                    <a:pt x="5939" y="1"/>
                  </a:moveTo>
                  <a:cubicBezTo>
                    <a:pt x="2636" y="1"/>
                    <a:pt x="1" y="2669"/>
                    <a:pt x="1" y="5938"/>
                  </a:cubicBezTo>
                  <a:cubicBezTo>
                    <a:pt x="1" y="9207"/>
                    <a:pt x="5939" y="16313"/>
                    <a:pt x="5939" y="16313"/>
                  </a:cubicBezTo>
                  <a:cubicBezTo>
                    <a:pt x="5939" y="16313"/>
                    <a:pt x="11843" y="9207"/>
                    <a:pt x="11843" y="5938"/>
                  </a:cubicBezTo>
                  <a:cubicBezTo>
                    <a:pt x="11843" y="2669"/>
                    <a:pt x="9208" y="1"/>
                    <a:pt x="5939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8156672" y="2661355"/>
              <a:ext cx="360900" cy="266196"/>
            </a:xfrm>
            <a:custGeom>
              <a:rect b="b" l="l" r="r" t="t"/>
              <a:pathLst>
                <a:path extrusionOk="0" h="13877" w="18814">
                  <a:moveTo>
                    <a:pt x="9407" y="0"/>
                  </a:moveTo>
                  <a:lnTo>
                    <a:pt x="67" y="7039"/>
                  </a:lnTo>
                  <a:lnTo>
                    <a:pt x="0" y="7039"/>
                  </a:lnTo>
                  <a:lnTo>
                    <a:pt x="34" y="7072"/>
                  </a:lnTo>
                  <a:lnTo>
                    <a:pt x="67" y="7072"/>
                  </a:lnTo>
                  <a:lnTo>
                    <a:pt x="9507" y="13877"/>
                  </a:lnTo>
                  <a:lnTo>
                    <a:pt x="18747" y="7072"/>
                  </a:lnTo>
                  <a:lnTo>
                    <a:pt x="18780" y="7072"/>
                  </a:lnTo>
                  <a:lnTo>
                    <a:pt x="18814" y="7039"/>
                  </a:lnTo>
                  <a:lnTo>
                    <a:pt x="18747" y="7039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8213625" y="2674783"/>
              <a:ext cx="241891" cy="300762"/>
            </a:xfrm>
            <a:custGeom>
              <a:rect b="b" l="l" r="r" t="t"/>
              <a:pathLst>
                <a:path extrusionOk="0" h="15679" w="12610">
                  <a:moveTo>
                    <a:pt x="0" y="1"/>
                  </a:moveTo>
                  <a:lnTo>
                    <a:pt x="0" y="15679"/>
                  </a:lnTo>
                  <a:lnTo>
                    <a:pt x="12609" y="15679"/>
                  </a:lnTo>
                  <a:lnTo>
                    <a:pt x="12609" y="1"/>
                  </a:ln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8274414" y="2706146"/>
              <a:ext cx="111354" cy="138939"/>
            </a:xfrm>
            <a:custGeom>
              <a:rect b="b" l="l" r="r" t="t"/>
              <a:pathLst>
                <a:path extrusionOk="0" h="7243" w="5805">
                  <a:moveTo>
                    <a:pt x="3036" y="2469"/>
                  </a:moveTo>
                  <a:cubicBezTo>
                    <a:pt x="3436" y="2469"/>
                    <a:pt x="3636" y="2769"/>
                    <a:pt x="3569" y="3202"/>
                  </a:cubicBezTo>
                  <a:lnTo>
                    <a:pt x="3503" y="4070"/>
                  </a:lnTo>
                  <a:cubicBezTo>
                    <a:pt x="3436" y="4603"/>
                    <a:pt x="3202" y="4904"/>
                    <a:pt x="2769" y="4904"/>
                  </a:cubicBezTo>
                  <a:cubicBezTo>
                    <a:pt x="2335" y="4904"/>
                    <a:pt x="2202" y="4570"/>
                    <a:pt x="2268" y="4070"/>
                  </a:cubicBezTo>
                  <a:lnTo>
                    <a:pt x="2335" y="3236"/>
                  </a:lnTo>
                  <a:cubicBezTo>
                    <a:pt x="2402" y="2735"/>
                    <a:pt x="2635" y="2469"/>
                    <a:pt x="3036" y="2469"/>
                  </a:cubicBezTo>
                  <a:close/>
                  <a:moveTo>
                    <a:pt x="3336" y="0"/>
                  </a:moveTo>
                  <a:cubicBezTo>
                    <a:pt x="1067" y="0"/>
                    <a:pt x="0" y="1935"/>
                    <a:pt x="0" y="4103"/>
                  </a:cubicBezTo>
                  <a:cubicBezTo>
                    <a:pt x="0" y="5971"/>
                    <a:pt x="901" y="7239"/>
                    <a:pt x="2902" y="7239"/>
                  </a:cubicBezTo>
                  <a:cubicBezTo>
                    <a:pt x="2948" y="7241"/>
                    <a:pt x="2994" y="7242"/>
                    <a:pt x="3040" y="7242"/>
                  </a:cubicBezTo>
                  <a:cubicBezTo>
                    <a:pt x="3627" y="7242"/>
                    <a:pt x="4208" y="7048"/>
                    <a:pt x="4703" y="6738"/>
                  </a:cubicBezTo>
                  <a:lnTo>
                    <a:pt x="4737" y="6105"/>
                  </a:lnTo>
                  <a:lnTo>
                    <a:pt x="4737" y="6105"/>
                  </a:lnTo>
                  <a:cubicBezTo>
                    <a:pt x="4272" y="6476"/>
                    <a:pt x="3693" y="6675"/>
                    <a:pt x="3079" y="6675"/>
                  </a:cubicBezTo>
                  <a:cubicBezTo>
                    <a:pt x="3031" y="6675"/>
                    <a:pt x="2983" y="6674"/>
                    <a:pt x="2935" y="6672"/>
                  </a:cubicBezTo>
                  <a:cubicBezTo>
                    <a:pt x="1334" y="6672"/>
                    <a:pt x="634" y="5738"/>
                    <a:pt x="634" y="4136"/>
                  </a:cubicBezTo>
                  <a:cubicBezTo>
                    <a:pt x="634" y="2102"/>
                    <a:pt x="1468" y="567"/>
                    <a:pt x="3302" y="567"/>
                  </a:cubicBezTo>
                  <a:cubicBezTo>
                    <a:pt x="4670" y="567"/>
                    <a:pt x="5270" y="1368"/>
                    <a:pt x="5270" y="2669"/>
                  </a:cubicBezTo>
                  <a:cubicBezTo>
                    <a:pt x="5304" y="3569"/>
                    <a:pt x="5037" y="4904"/>
                    <a:pt x="4336" y="4904"/>
                  </a:cubicBezTo>
                  <a:cubicBezTo>
                    <a:pt x="4103" y="4904"/>
                    <a:pt x="4036" y="4704"/>
                    <a:pt x="4070" y="4503"/>
                  </a:cubicBezTo>
                  <a:lnTo>
                    <a:pt x="4370" y="1868"/>
                  </a:lnTo>
                  <a:lnTo>
                    <a:pt x="3736" y="1868"/>
                  </a:lnTo>
                  <a:lnTo>
                    <a:pt x="3669" y="2435"/>
                  </a:lnTo>
                  <a:cubicBezTo>
                    <a:pt x="3603" y="2068"/>
                    <a:pt x="3269" y="1835"/>
                    <a:pt x="2869" y="1835"/>
                  </a:cubicBezTo>
                  <a:cubicBezTo>
                    <a:pt x="2202" y="1835"/>
                    <a:pt x="1835" y="2335"/>
                    <a:pt x="1735" y="3169"/>
                  </a:cubicBezTo>
                  <a:lnTo>
                    <a:pt x="1635" y="4103"/>
                  </a:lnTo>
                  <a:cubicBezTo>
                    <a:pt x="1534" y="4904"/>
                    <a:pt x="1801" y="5504"/>
                    <a:pt x="2468" y="5504"/>
                  </a:cubicBezTo>
                  <a:cubicBezTo>
                    <a:pt x="2902" y="5504"/>
                    <a:pt x="3269" y="5271"/>
                    <a:pt x="3436" y="4870"/>
                  </a:cubicBezTo>
                  <a:cubicBezTo>
                    <a:pt x="3436" y="5248"/>
                    <a:pt x="3733" y="5507"/>
                    <a:pt x="4075" y="5507"/>
                  </a:cubicBezTo>
                  <a:cubicBezTo>
                    <a:pt x="4095" y="5507"/>
                    <a:pt x="4116" y="5506"/>
                    <a:pt x="4136" y="5504"/>
                  </a:cubicBezTo>
                  <a:cubicBezTo>
                    <a:pt x="4970" y="5504"/>
                    <a:pt x="5804" y="4470"/>
                    <a:pt x="5804" y="2635"/>
                  </a:cubicBezTo>
                  <a:cubicBezTo>
                    <a:pt x="5804" y="1134"/>
                    <a:pt x="5170" y="0"/>
                    <a:pt x="33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8156672" y="2796362"/>
              <a:ext cx="360900" cy="209262"/>
            </a:xfrm>
            <a:custGeom>
              <a:rect b="b" l="l" r="r" t="t"/>
              <a:pathLst>
                <a:path extrusionOk="0" h="10909" w="18814">
                  <a:moveTo>
                    <a:pt x="0" y="1"/>
                  </a:moveTo>
                  <a:lnTo>
                    <a:pt x="0" y="10908"/>
                  </a:lnTo>
                  <a:lnTo>
                    <a:pt x="18814" y="10908"/>
                  </a:lnTo>
                  <a:lnTo>
                    <a:pt x="18814" y="1"/>
                  </a:lnTo>
                  <a:lnTo>
                    <a:pt x="9407" y="54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0"/>
            <p:cNvSpPr/>
            <p:nvPr/>
          </p:nvSpPr>
          <p:spPr>
            <a:xfrm>
              <a:off x="8156672" y="2900657"/>
              <a:ext cx="360900" cy="104967"/>
            </a:xfrm>
            <a:custGeom>
              <a:rect b="b" l="l" r="r" t="t"/>
              <a:pathLst>
                <a:path extrusionOk="0" fill="none" h="5472" w="18814">
                  <a:moveTo>
                    <a:pt x="0" y="5471"/>
                  </a:moveTo>
                  <a:lnTo>
                    <a:pt x="9407" y="1"/>
                  </a:lnTo>
                  <a:lnTo>
                    <a:pt x="18814" y="5471"/>
                  </a:lnTo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6812938" y="1636914"/>
              <a:ext cx="383305" cy="265563"/>
            </a:xfrm>
            <a:custGeom>
              <a:rect b="b" l="l" r="r" t="t"/>
              <a:pathLst>
                <a:path extrusionOk="0" h="13844" w="19982">
                  <a:moveTo>
                    <a:pt x="0" y="0"/>
                  </a:moveTo>
                  <a:lnTo>
                    <a:pt x="0" y="13844"/>
                  </a:lnTo>
                  <a:lnTo>
                    <a:pt x="19981" y="13844"/>
                  </a:lnTo>
                  <a:lnTo>
                    <a:pt x="19981" y="0"/>
                  </a:ln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6907642" y="1681973"/>
              <a:ext cx="193897" cy="175654"/>
            </a:xfrm>
            <a:custGeom>
              <a:rect b="b" l="l" r="r" t="t"/>
              <a:pathLst>
                <a:path extrusionOk="0" h="9157" w="10108">
                  <a:moveTo>
                    <a:pt x="5053" y="0"/>
                  </a:moveTo>
                  <a:cubicBezTo>
                    <a:pt x="4707" y="0"/>
                    <a:pt x="4355" y="39"/>
                    <a:pt x="4003" y="120"/>
                  </a:cubicBezTo>
                  <a:cubicBezTo>
                    <a:pt x="1535" y="720"/>
                    <a:pt x="0" y="3189"/>
                    <a:pt x="601" y="5624"/>
                  </a:cubicBezTo>
                  <a:cubicBezTo>
                    <a:pt x="1085" y="7730"/>
                    <a:pt x="2953" y="9156"/>
                    <a:pt x="5024" y="9156"/>
                  </a:cubicBezTo>
                  <a:cubicBezTo>
                    <a:pt x="5380" y="9156"/>
                    <a:pt x="5742" y="9114"/>
                    <a:pt x="6105" y="9026"/>
                  </a:cubicBezTo>
                  <a:cubicBezTo>
                    <a:pt x="8573" y="8459"/>
                    <a:pt x="10107" y="5991"/>
                    <a:pt x="9507" y="3522"/>
                  </a:cubicBezTo>
                  <a:cubicBezTo>
                    <a:pt x="9021" y="1405"/>
                    <a:pt x="7136" y="0"/>
                    <a:pt x="5053" y="0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6976599" y="1725825"/>
              <a:ext cx="76172" cy="87492"/>
            </a:xfrm>
            <a:custGeom>
              <a:rect b="b" l="l" r="r" t="t"/>
              <a:pathLst>
                <a:path extrusionOk="0" h="6438" w="5605">
                  <a:moveTo>
                    <a:pt x="1" y="0"/>
                  </a:moveTo>
                  <a:lnTo>
                    <a:pt x="1" y="6438"/>
                  </a:lnTo>
                  <a:lnTo>
                    <a:pt x="5605" y="323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6821244" y="1876215"/>
              <a:ext cx="364122" cy="19"/>
            </a:xfrm>
            <a:custGeom>
              <a:rect b="b" l="l" r="r" t="t"/>
              <a:pathLst>
                <a:path extrusionOk="0" fill="none" h="1" w="18982">
                  <a:moveTo>
                    <a:pt x="1" y="1"/>
                  </a:moveTo>
                  <a:lnTo>
                    <a:pt x="18981" y="1"/>
                  </a:lnTo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0"/>
            <p:cNvSpPr/>
            <p:nvPr/>
          </p:nvSpPr>
          <p:spPr>
            <a:xfrm>
              <a:off x="5943990" y="2661547"/>
              <a:ext cx="518311" cy="285858"/>
            </a:xfrm>
            <a:custGeom>
              <a:rect b="b" l="l" r="r" t="t"/>
              <a:pathLst>
                <a:path extrusionOk="0" h="14902" w="2702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0"/>
            <p:cNvSpPr/>
            <p:nvPr/>
          </p:nvSpPr>
          <p:spPr>
            <a:xfrm>
              <a:off x="6100749" y="2784200"/>
              <a:ext cx="201589" cy="240625"/>
            </a:xfrm>
            <a:custGeom>
              <a:rect b="b" l="l" r="r" t="t"/>
              <a:pathLst>
                <a:path extrusionOk="0" h="12544" w="10509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6894847" y="4358930"/>
              <a:ext cx="287315" cy="136483"/>
            </a:xfrm>
            <a:custGeom>
              <a:rect b="b" l="l" r="r" t="t"/>
              <a:pathLst>
                <a:path extrusionOk="0" h="7115" w="14978">
                  <a:moveTo>
                    <a:pt x="7972" y="1"/>
                  </a:moveTo>
                  <a:cubicBezTo>
                    <a:pt x="7339" y="501"/>
                    <a:pt x="6705" y="1068"/>
                    <a:pt x="6104" y="1635"/>
                  </a:cubicBezTo>
                  <a:cubicBezTo>
                    <a:pt x="5270" y="2469"/>
                    <a:pt x="2869" y="3437"/>
                    <a:pt x="1434" y="4437"/>
                  </a:cubicBezTo>
                  <a:cubicBezTo>
                    <a:pt x="0" y="5471"/>
                    <a:pt x="834" y="6472"/>
                    <a:pt x="2102" y="6906"/>
                  </a:cubicBezTo>
                  <a:cubicBezTo>
                    <a:pt x="2555" y="7057"/>
                    <a:pt x="3293" y="7115"/>
                    <a:pt x="4119" y="7115"/>
                  </a:cubicBezTo>
                  <a:cubicBezTo>
                    <a:pt x="5662" y="7115"/>
                    <a:pt x="7515" y="6913"/>
                    <a:pt x="8406" y="6739"/>
                  </a:cubicBezTo>
                  <a:cubicBezTo>
                    <a:pt x="9774" y="6472"/>
                    <a:pt x="10474" y="4871"/>
                    <a:pt x="11575" y="4604"/>
                  </a:cubicBezTo>
                  <a:cubicBezTo>
                    <a:pt x="11713" y="4575"/>
                    <a:pt x="11865" y="4564"/>
                    <a:pt x="12026" y="4564"/>
                  </a:cubicBezTo>
                  <a:cubicBezTo>
                    <a:pt x="12509" y="4564"/>
                    <a:pt x="13074" y="4663"/>
                    <a:pt x="13568" y="4663"/>
                  </a:cubicBezTo>
                  <a:cubicBezTo>
                    <a:pt x="14227" y="4663"/>
                    <a:pt x="14761" y="4487"/>
                    <a:pt x="14811" y="3670"/>
                  </a:cubicBezTo>
                  <a:cubicBezTo>
                    <a:pt x="14877" y="2069"/>
                    <a:pt x="14977" y="435"/>
                    <a:pt x="14977" y="435"/>
                  </a:cubicBezTo>
                  <a:lnTo>
                    <a:pt x="7972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rgbClr val="1B21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7443217" y="4358930"/>
              <a:ext cx="287949" cy="136483"/>
            </a:xfrm>
            <a:custGeom>
              <a:rect b="b" l="l" r="r" t="t"/>
              <a:pathLst>
                <a:path extrusionOk="0" h="7115" w="15011">
                  <a:moveTo>
                    <a:pt x="7005" y="1"/>
                  </a:moveTo>
                  <a:lnTo>
                    <a:pt x="0" y="435"/>
                  </a:lnTo>
                  <a:cubicBezTo>
                    <a:pt x="0" y="435"/>
                    <a:pt x="100" y="2069"/>
                    <a:pt x="200" y="3670"/>
                  </a:cubicBezTo>
                  <a:cubicBezTo>
                    <a:pt x="234" y="4487"/>
                    <a:pt x="759" y="4663"/>
                    <a:pt x="1418" y="4663"/>
                  </a:cubicBezTo>
                  <a:cubicBezTo>
                    <a:pt x="1912" y="4663"/>
                    <a:pt x="2481" y="4564"/>
                    <a:pt x="2974" y="4564"/>
                  </a:cubicBezTo>
                  <a:cubicBezTo>
                    <a:pt x="3138" y="4564"/>
                    <a:pt x="3294" y="4575"/>
                    <a:pt x="3436" y="4604"/>
                  </a:cubicBezTo>
                  <a:cubicBezTo>
                    <a:pt x="4537" y="4871"/>
                    <a:pt x="5204" y="6472"/>
                    <a:pt x="6571" y="6739"/>
                  </a:cubicBezTo>
                  <a:cubicBezTo>
                    <a:pt x="7462" y="6913"/>
                    <a:pt x="9329" y="7115"/>
                    <a:pt x="10873" y="7115"/>
                  </a:cubicBezTo>
                  <a:cubicBezTo>
                    <a:pt x="11700" y="7115"/>
                    <a:pt x="12434" y="7057"/>
                    <a:pt x="12876" y="6906"/>
                  </a:cubicBezTo>
                  <a:cubicBezTo>
                    <a:pt x="14144" y="6472"/>
                    <a:pt x="15011" y="5471"/>
                    <a:pt x="13543" y="4437"/>
                  </a:cubicBezTo>
                  <a:cubicBezTo>
                    <a:pt x="12109" y="3437"/>
                    <a:pt x="9707" y="2469"/>
                    <a:pt x="8873" y="1635"/>
                  </a:cubicBezTo>
                  <a:cubicBezTo>
                    <a:pt x="8273" y="1068"/>
                    <a:pt x="7672" y="501"/>
                    <a:pt x="7005" y="1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rgbClr val="1B21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0"/>
            <p:cNvSpPr/>
            <p:nvPr/>
          </p:nvSpPr>
          <p:spPr>
            <a:xfrm>
              <a:off x="7034323" y="3191157"/>
              <a:ext cx="547756" cy="1192749"/>
            </a:xfrm>
            <a:custGeom>
              <a:rect b="b" l="l" r="r" t="t"/>
              <a:pathLst>
                <a:path extrusionOk="0" h="62179" w="28555">
                  <a:moveTo>
                    <a:pt x="22717" y="1"/>
                  </a:moveTo>
                  <a:cubicBezTo>
                    <a:pt x="22717" y="1"/>
                    <a:pt x="17426" y="1227"/>
                    <a:pt x="11186" y="1227"/>
                  </a:cubicBezTo>
                  <a:cubicBezTo>
                    <a:pt x="8104" y="1227"/>
                    <a:pt x="4791" y="928"/>
                    <a:pt x="1769" y="34"/>
                  </a:cubicBezTo>
                  <a:cubicBezTo>
                    <a:pt x="1769" y="34"/>
                    <a:pt x="701" y="9641"/>
                    <a:pt x="701" y="11176"/>
                  </a:cubicBezTo>
                  <a:cubicBezTo>
                    <a:pt x="701" y="12710"/>
                    <a:pt x="701" y="32224"/>
                    <a:pt x="935" y="35660"/>
                  </a:cubicBezTo>
                  <a:cubicBezTo>
                    <a:pt x="1168" y="39129"/>
                    <a:pt x="1" y="40530"/>
                    <a:pt x="701" y="44933"/>
                  </a:cubicBezTo>
                  <a:cubicBezTo>
                    <a:pt x="1435" y="49336"/>
                    <a:pt x="1669" y="57075"/>
                    <a:pt x="1669" y="57075"/>
                  </a:cubicBezTo>
                  <a:cubicBezTo>
                    <a:pt x="1669" y="57075"/>
                    <a:pt x="701" y="57676"/>
                    <a:pt x="701" y="58276"/>
                  </a:cubicBezTo>
                  <a:lnTo>
                    <a:pt x="701" y="60878"/>
                  </a:lnTo>
                  <a:lnTo>
                    <a:pt x="7873" y="61645"/>
                  </a:lnTo>
                  <a:cubicBezTo>
                    <a:pt x="7873" y="61645"/>
                    <a:pt x="8307" y="55541"/>
                    <a:pt x="8440" y="53639"/>
                  </a:cubicBezTo>
                  <a:cubicBezTo>
                    <a:pt x="8540" y="51705"/>
                    <a:pt x="10342" y="39729"/>
                    <a:pt x="10809" y="36260"/>
                  </a:cubicBezTo>
                  <a:cubicBezTo>
                    <a:pt x="11309" y="32824"/>
                    <a:pt x="13177" y="13177"/>
                    <a:pt x="13177" y="13177"/>
                  </a:cubicBezTo>
                  <a:cubicBezTo>
                    <a:pt x="13177" y="13177"/>
                    <a:pt x="16279" y="34959"/>
                    <a:pt x="16513" y="35693"/>
                  </a:cubicBezTo>
                  <a:cubicBezTo>
                    <a:pt x="17180" y="37394"/>
                    <a:pt x="17747" y="39129"/>
                    <a:pt x="18181" y="40897"/>
                  </a:cubicBezTo>
                  <a:cubicBezTo>
                    <a:pt x="19248" y="44833"/>
                    <a:pt x="20215" y="58409"/>
                    <a:pt x="20215" y="58409"/>
                  </a:cubicBezTo>
                  <a:lnTo>
                    <a:pt x="21249" y="62179"/>
                  </a:lnTo>
                  <a:lnTo>
                    <a:pt x="28555" y="60811"/>
                  </a:lnTo>
                  <a:cubicBezTo>
                    <a:pt x="28555" y="60811"/>
                    <a:pt x="27487" y="54707"/>
                    <a:pt x="27487" y="53773"/>
                  </a:cubicBezTo>
                  <a:cubicBezTo>
                    <a:pt x="27487" y="52805"/>
                    <a:pt x="27220" y="53172"/>
                    <a:pt x="26987" y="50771"/>
                  </a:cubicBezTo>
                  <a:cubicBezTo>
                    <a:pt x="26553" y="46367"/>
                    <a:pt x="26453" y="41898"/>
                    <a:pt x="26653" y="37461"/>
                  </a:cubicBezTo>
                  <a:cubicBezTo>
                    <a:pt x="26887" y="30556"/>
                    <a:pt x="23651" y="12243"/>
                    <a:pt x="23651" y="12243"/>
                  </a:cubicBezTo>
                  <a:lnTo>
                    <a:pt x="22717" y="1"/>
                  </a:lnTo>
                  <a:close/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0"/>
            <p:cNvSpPr/>
            <p:nvPr/>
          </p:nvSpPr>
          <p:spPr>
            <a:xfrm>
              <a:off x="7037527" y="3193094"/>
              <a:ext cx="462644" cy="158064"/>
            </a:xfrm>
            <a:custGeom>
              <a:rect b="b" l="l" r="r" t="t"/>
              <a:pathLst>
                <a:path extrusionOk="0" h="8240" w="24118">
                  <a:moveTo>
                    <a:pt x="23017" y="0"/>
                  </a:moveTo>
                  <a:cubicBezTo>
                    <a:pt x="23017" y="0"/>
                    <a:pt x="18178" y="2264"/>
                    <a:pt x="10827" y="2264"/>
                  </a:cubicBezTo>
                  <a:cubicBezTo>
                    <a:pt x="7964" y="2264"/>
                    <a:pt x="4721" y="1921"/>
                    <a:pt x="1235" y="967"/>
                  </a:cubicBezTo>
                  <a:cubicBezTo>
                    <a:pt x="1235" y="967"/>
                    <a:pt x="1" y="4070"/>
                    <a:pt x="634" y="5004"/>
                  </a:cubicBezTo>
                  <a:cubicBezTo>
                    <a:pt x="1268" y="5938"/>
                    <a:pt x="7006" y="8239"/>
                    <a:pt x="12743" y="8239"/>
                  </a:cubicBezTo>
                  <a:cubicBezTo>
                    <a:pt x="18514" y="8239"/>
                    <a:pt x="24118" y="6238"/>
                    <a:pt x="24118" y="4837"/>
                  </a:cubicBezTo>
                  <a:cubicBezTo>
                    <a:pt x="24118" y="3436"/>
                    <a:pt x="23017" y="0"/>
                    <a:pt x="23017" y="0"/>
                  </a:cubicBezTo>
                  <a:close/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6933231" y="2641194"/>
              <a:ext cx="644379" cy="647256"/>
            </a:xfrm>
            <a:custGeom>
              <a:rect b="b" l="l" r="r" t="t"/>
              <a:pathLst>
                <a:path extrusionOk="0" h="33742" w="33592">
                  <a:moveTo>
                    <a:pt x="20460" y="0"/>
                  </a:moveTo>
                  <a:cubicBezTo>
                    <a:pt x="18711" y="0"/>
                    <a:pt x="17049" y="50"/>
                    <a:pt x="16012" y="50"/>
                  </a:cubicBezTo>
                  <a:cubicBezTo>
                    <a:pt x="13510" y="50"/>
                    <a:pt x="8573" y="117"/>
                    <a:pt x="8573" y="117"/>
                  </a:cubicBezTo>
                  <a:cubicBezTo>
                    <a:pt x="8573" y="117"/>
                    <a:pt x="4404" y="117"/>
                    <a:pt x="3470" y="884"/>
                  </a:cubicBezTo>
                  <a:cubicBezTo>
                    <a:pt x="2502" y="1652"/>
                    <a:pt x="2402" y="4854"/>
                    <a:pt x="2302" y="5421"/>
                  </a:cubicBezTo>
                  <a:cubicBezTo>
                    <a:pt x="2202" y="6021"/>
                    <a:pt x="0" y="16395"/>
                    <a:pt x="0" y="16395"/>
                  </a:cubicBezTo>
                  <a:lnTo>
                    <a:pt x="4637" y="22767"/>
                  </a:lnTo>
                  <a:lnTo>
                    <a:pt x="6372" y="14594"/>
                  </a:lnTo>
                  <a:lnTo>
                    <a:pt x="6538" y="30439"/>
                  </a:lnTo>
                  <a:cubicBezTo>
                    <a:pt x="6538" y="30439"/>
                    <a:pt x="6839" y="32007"/>
                    <a:pt x="7906" y="32607"/>
                  </a:cubicBezTo>
                  <a:cubicBezTo>
                    <a:pt x="8974" y="33174"/>
                    <a:pt x="16412" y="33741"/>
                    <a:pt x="19881" y="33741"/>
                  </a:cubicBezTo>
                  <a:cubicBezTo>
                    <a:pt x="23350" y="33741"/>
                    <a:pt x="28387" y="32007"/>
                    <a:pt x="28754" y="30939"/>
                  </a:cubicBezTo>
                  <a:cubicBezTo>
                    <a:pt x="29155" y="29872"/>
                    <a:pt x="28021" y="18031"/>
                    <a:pt x="28020" y="18030"/>
                  </a:cubicBezTo>
                  <a:lnTo>
                    <a:pt x="28020" y="18030"/>
                  </a:lnTo>
                  <a:lnTo>
                    <a:pt x="29655" y="21666"/>
                  </a:lnTo>
                  <a:lnTo>
                    <a:pt x="33591" y="14894"/>
                  </a:lnTo>
                  <a:cubicBezTo>
                    <a:pt x="33591" y="14894"/>
                    <a:pt x="30889" y="5921"/>
                    <a:pt x="30522" y="4020"/>
                  </a:cubicBezTo>
                  <a:cubicBezTo>
                    <a:pt x="30122" y="2085"/>
                    <a:pt x="29055" y="1518"/>
                    <a:pt x="26953" y="618"/>
                  </a:cubicBezTo>
                  <a:cubicBezTo>
                    <a:pt x="25692" y="105"/>
                    <a:pt x="22986" y="0"/>
                    <a:pt x="20460" y="0"/>
                  </a:cubicBezTo>
                  <a:close/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7042015" y="2827073"/>
              <a:ext cx="13447" cy="94090"/>
            </a:xfrm>
            <a:custGeom>
              <a:rect b="b" l="l" r="r" t="t"/>
              <a:pathLst>
                <a:path extrusionOk="0" fill="none" h="4905" w="701">
                  <a:moveTo>
                    <a:pt x="701" y="4904"/>
                  </a:moveTo>
                  <a:lnTo>
                    <a:pt x="0" y="1"/>
                  </a:lnTo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0"/>
            <p:cNvSpPr/>
            <p:nvPr/>
          </p:nvSpPr>
          <p:spPr>
            <a:xfrm>
              <a:off x="7463052" y="2813645"/>
              <a:ext cx="7692" cy="172777"/>
            </a:xfrm>
            <a:custGeom>
              <a:rect b="b" l="l" r="r" t="t"/>
              <a:pathLst>
                <a:path extrusionOk="0" fill="none" h="9007" w="401">
                  <a:moveTo>
                    <a:pt x="400" y="9007"/>
                  </a:moveTo>
                  <a:lnTo>
                    <a:pt x="0" y="0"/>
                  </a:lnTo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0"/>
            <p:cNvSpPr/>
            <p:nvPr/>
          </p:nvSpPr>
          <p:spPr>
            <a:xfrm>
              <a:off x="7462400" y="2917307"/>
              <a:ext cx="76174" cy="79358"/>
            </a:xfrm>
            <a:custGeom>
              <a:rect b="b" l="l" r="r" t="t"/>
              <a:pathLst>
                <a:path extrusionOk="0" fill="none" h="4137" w="3971">
                  <a:moveTo>
                    <a:pt x="1202" y="4136"/>
                  </a:moveTo>
                  <a:cubicBezTo>
                    <a:pt x="1202" y="4136"/>
                    <a:pt x="1" y="1901"/>
                    <a:pt x="3970" y="0"/>
                  </a:cubicBezTo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0"/>
            <p:cNvSpPr/>
            <p:nvPr/>
          </p:nvSpPr>
          <p:spPr>
            <a:xfrm>
              <a:off x="6963943" y="2917307"/>
              <a:ext cx="76174" cy="69748"/>
            </a:xfrm>
            <a:custGeom>
              <a:rect b="b" l="l" r="r" t="t"/>
              <a:pathLst>
                <a:path extrusionOk="0" fill="none" h="3636" w="3971">
                  <a:moveTo>
                    <a:pt x="1" y="0"/>
                  </a:moveTo>
                  <a:cubicBezTo>
                    <a:pt x="1" y="0"/>
                    <a:pt x="3270" y="1034"/>
                    <a:pt x="3970" y="3636"/>
                  </a:cubicBezTo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0"/>
            <p:cNvSpPr/>
            <p:nvPr/>
          </p:nvSpPr>
          <p:spPr>
            <a:xfrm>
              <a:off x="7087440" y="2546816"/>
              <a:ext cx="374980" cy="236137"/>
            </a:xfrm>
            <a:custGeom>
              <a:rect b="b" l="l" r="r" t="t"/>
              <a:pathLst>
                <a:path extrusionOk="0" h="12310" w="19548">
                  <a:moveTo>
                    <a:pt x="10041" y="0"/>
                  </a:moveTo>
                  <a:cubicBezTo>
                    <a:pt x="8773" y="0"/>
                    <a:pt x="6572" y="701"/>
                    <a:pt x="6572" y="701"/>
                  </a:cubicBezTo>
                  <a:cubicBezTo>
                    <a:pt x="6572" y="701"/>
                    <a:pt x="4370" y="701"/>
                    <a:pt x="3737" y="1168"/>
                  </a:cubicBezTo>
                  <a:cubicBezTo>
                    <a:pt x="3069" y="1668"/>
                    <a:pt x="2736" y="2969"/>
                    <a:pt x="2436" y="3203"/>
                  </a:cubicBezTo>
                  <a:cubicBezTo>
                    <a:pt x="2102" y="3469"/>
                    <a:pt x="634" y="3369"/>
                    <a:pt x="301" y="4270"/>
                  </a:cubicBezTo>
                  <a:cubicBezTo>
                    <a:pt x="1" y="5171"/>
                    <a:pt x="1" y="4904"/>
                    <a:pt x="2502" y="7272"/>
                  </a:cubicBezTo>
                  <a:cubicBezTo>
                    <a:pt x="5037" y="9640"/>
                    <a:pt x="11275" y="12309"/>
                    <a:pt x="11909" y="12309"/>
                  </a:cubicBezTo>
                  <a:cubicBezTo>
                    <a:pt x="12576" y="12309"/>
                    <a:pt x="16779" y="7439"/>
                    <a:pt x="18013" y="6872"/>
                  </a:cubicBezTo>
                  <a:cubicBezTo>
                    <a:pt x="19214" y="6338"/>
                    <a:pt x="19381" y="6305"/>
                    <a:pt x="19481" y="6005"/>
                  </a:cubicBezTo>
                  <a:cubicBezTo>
                    <a:pt x="19548" y="5671"/>
                    <a:pt x="19381" y="4036"/>
                    <a:pt x="18347" y="3403"/>
                  </a:cubicBezTo>
                  <a:cubicBezTo>
                    <a:pt x="17580" y="2969"/>
                    <a:pt x="16746" y="2702"/>
                    <a:pt x="15912" y="2602"/>
                  </a:cubicBezTo>
                  <a:cubicBezTo>
                    <a:pt x="15912" y="2602"/>
                    <a:pt x="15745" y="1601"/>
                    <a:pt x="14444" y="868"/>
                  </a:cubicBezTo>
                  <a:cubicBezTo>
                    <a:pt x="13143" y="167"/>
                    <a:pt x="11342" y="0"/>
                    <a:pt x="10041" y="0"/>
                  </a:cubicBezTo>
                  <a:close/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0"/>
            <p:cNvSpPr/>
            <p:nvPr/>
          </p:nvSpPr>
          <p:spPr>
            <a:xfrm>
              <a:off x="7376654" y="2596077"/>
              <a:ext cx="16017" cy="67215"/>
            </a:xfrm>
            <a:custGeom>
              <a:rect b="b" l="l" r="r" t="t"/>
              <a:pathLst>
                <a:path extrusionOk="0" fill="none" h="3504" w="835">
                  <a:moveTo>
                    <a:pt x="835" y="1"/>
                  </a:moveTo>
                  <a:cubicBezTo>
                    <a:pt x="701" y="1202"/>
                    <a:pt x="435" y="2369"/>
                    <a:pt x="1" y="3503"/>
                  </a:cubicBezTo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0"/>
            <p:cNvSpPr/>
            <p:nvPr/>
          </p:nvSpPr>
          <p:spPr>
            <a:xfrm>
              <a:off x="6793736" y="2623431"/>
              <a:ext cx="156146" cy="208936"/>
            </a:xfrm>
            <a:custGeom>
              <a:rect b="b" l="l" r="r" t="t"/>
              <a:pathLst>
                <a:path extrusionOk="0" h="10892" w="8140">
                  <a:moveTo>
                    <a:pt x="4586" y="1"/>
                  </a:moveTo>
                  <a:cubicBezTo>
                    <a:pt x="4514" y="1"/>
                    <a:pt x="4442" y="14"/>
                    <a:pt x="4370" y="42"/>
                  </a:cubicBezTo>
                  <a:lnTo>
                    <a:pt x="501" y="1377"/>
                  </a:lnTo>
                  <a:cubicBezTo>
                    <a:pt x="167" y="1477"/>
                    <a:pt x="1" y="1844"/>
                    <a:pt x="134" y="2177"/>
                  </a:cubicBezTo>
                  <a:lnTo>
                    <a:pt x="2969" y="10450"/>
                  </a:lnTo>
                  <a:cubicBezTo>
                    <a:pt x="3048" y="10712"/>
                    <a:pt x="3292" y="10892"/>
                    <a:pt x="3554" y="10892"/>
                  </a:cubicBezTo>
                  <a:cubicBezTo>
                    <a:pt x="3626" y="10892"/>
                    <a:pt x="3699" y="10879"/>
                    <a:pt x="3770" y="10850"/>
                  </a:cubicBezTo>
                  <a:lnTo>
                    <a:pt x="7639" y="9516"/>
                  </a:lnTo>
                  <a:cubicBezTo>
                    <a:pt x="7973" y="9416"/>
                    <a:pt x="8140" y="9049"/>
                    <a:pt x="8040" y="8715"/>
                  </a:cubicBezTo>
                  <a:lnTo>
                    <a:pt x="5171" y="443"/>
                  </a:lnTo>
                  <a:cubicBezTo>
                    <a:pt x="5092" y="180"/>
                    <a:pt x="4849" y="1"/>
                    <a:pt x="4586" y="1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 cap="rnd" cmpd="sng" w="100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0"/>
            <p:cNvSpPr/>
            <p:nvPr/>
          </p:nvSpPr>
          <p:spPr>
            <a:xfrm>
              <a:off x="6795655" y="2667628"/>
              <a:ext cx="244462" cy="440008"/>
            </a:xfrm>
            <a:custGeom>
              <a:rect b="b" l="l" r="r" t="t"/>
              <a:pathLst>
                <a:path extrusionOk="0" h="22938" w="12744">
                  <a:moveTo>
                    <a:pt x="4136" y="1"/>
                  </a:moveTo>
                  <a:cubicBezTo>
                    <a:pt x="3870" y="1"/>
                    <a:pt x="3436" y="274"/>
                    <a:pt x="3436" y="274"/>
                  </a:cubicBezTo>
                  <a:cubicBezTo>
                    <a:pt x="3436" y="274"/>
                    <a:pt x="1" y="2642"/>
                    <a:pt x="301" y="3309"/>
                  </a:cubicBezTo>
                  <a:cubicBezTo>
                    <a:pt x="568" y="3976"/>
                    <a:pt x="3670" y="11382"/>
                    <a:pt x="4004" y="11715"/>
                  </a:cubicBezTo>
                  <a:cubicBezTo>
                    <a:pt x="4004" y="11715"/>
                    <a:pt x="7973" y="22856"/>
                    <a:pt x="9374" y="22923"/>
                  </a:cubicBezTo>
                  <a:cubicBezTo>
                    <a:pt x="9633" y="22929"/>
                    <a:pt x="9880" y="22938"/>
                    <a:pt x="10114" y="22938"/>
                  </a:cubicBezTo>
                  <a:cubicBezTo>
                    <a:pt x="11148" y="22938"/>
                    <a:pt x="11923" y="22773"/>
                    <a:pt x="12276" y="21522"/>
                  </a:cubicBezTo>
                  <a:cubicBezTo>
                    <a:pt x="12743" y="20021"/>
                    <a:pt x="12343" y="18587"/>
                    <a:pt x="11676" y="18186"/>
                  </a:cubicBezTo>
                  <a:cubicBezTo>
                    <a:pt x="11009" y="17786"/>
                    <a:pt x="5638" y="11215"/>
                    <a:pt x="5638" y="11215"/>
                  </a:cubicBezTo>
                  <a:cubicBezTo>
                    <a:pt x="5805" y="10714"/>
                    <a:pt x="5905" y="10247"/>
                    <a:pt x="5972" y="9747"/>
                  </a:cubicBezTo>
                  <a:cubicBezTo>
                    <a:pt x="6105" y="8946"/>
                    <a:pt x="5138" y="7579"/>
                    <a:pt x="5138" y="7579"/>
                  </a:cubicBezTo>
                  <a:cubicBezTo>
                    <a:pt x="5138" y="7579"/>
                    <a:pt x="7546" y="6744"/>
                    <a:pt x="7889" y="6744"/>
                  </a:cubicBezTo>
                  <a:cubicBezTo>
                    <a:pt x="7895" y="6744"/>
                    <a:pt x="7901" y="6744"/>
                    <a:pt x="7906" y="6745"/>
                  </a:cubicBezTo>
                  <a:cubicBezTo>
                    <a:pt x="8050" y="6781"/>
                    <a:pt x="8243" y="6846"/>
                    <a:pt x="8410" y="6846"/>
                  </a:cubicBezTo>
                  <a:cubicBezTo>
                    <a:pt x="8554" y="6846"/>
                    <a:pt x="8679" y="6799"/>
                    <a:pt x="8740" y="6645"/>
                  </a:cubicBezTo>
                  <a:cubicBezTo>
                    <a:pt x="8907" y="6311"/>
                    <a:pt x="8307" y="5611"/>
                    <a:pt x="8073" y="5411"/>
                  </a:cubicBezTo>
                  <a:cubicBezTo>
                    <a:pt x="7840" y="5177"/>
                    <a:pt x="5438" y="3076"/>
                    <a:pt x="5238" y="3076"/>
                  </a:cubicBezTo>
                  <a:cubicBezTo>
                    <a:pt x="5071" y="3076"/>
                    <a:pt x="2869" y="4276"/>
                    <a:pt x="2869" y="4276"/>
                  </a:cubicBezTo>
                  <a:cubicBezTo>
                    <a:pt x="2869" y="4276"/>
                    <a:pt x="2136" y="3042"/>
                    <a:pt x="2369" y="2642"/>
                  </a:cubicBezTo>
                  <a:cubicBezTo>
                    <a:pt x="2603" y="2242"/>
                    <a:pt x="4337" y="707"/>
                    <a:pt x="4337" y="207"/>
                  </a:cubicBezTo>
                  <a:cubicBezTo>
                    <a:pt x="4337" y="54"/>
                    <a:pt x="4253" y="1"/>
                    <a:pt x="4136" y="1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rgbClr val="1B21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0"/>
            <p:cNvSpPr/>
            <p:nvPr/>
          </p:nvSpPr>
          <p:spPr>
            <a:xfrm>
              <a:off x="6854526" y="2747101"/>
              <a:ext cx="58890" cy="28160"/>
            </a:xfrm>
            <a:custGeom>
              <a:rect b="b" l="l" r="r" t="t"/>
              <a:pathLst>
                <a:path extrusionOk="0" fill="none" h="1468" w="3070">
                  <a:moveTo>
                    <a:pt x="3069" y="33"/>
                  </a:moveTo>
                  <a:cubicBezTo>
                    <a:pt x="2669" y="0"/>
                    <a:pt x="2269" y="67"/>
                    <a:pt x="1902" y="200"/>
                  </a:cubicBezTo>
                  <a:cubicBezTo>
                    <a:pt x="1668" y="367"/>
                    <a:pt x="1" y="1468"/>
                    <a:pt x="1" y="1468"/>
                  </a:cubicBezTo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1B21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0"/>
            <p:cNvSpPr/>
            <p:nvPr/>
          </p:nvSpPr>
          <p:spPr>
            <a:xfrm>
              <a:off x="6866035" y="2767569"/>
              <a:ext cx="78092" cy="26261"/>
            </a:xfrm>
            <a:custGeom>
              <a:rect b="b" l="l" r="r" t="t"/>
              <a:pathLst>
                <a:path extrusionOk="0" fill="none" h="1369" w="4071">
                  <a:moveTo>
                    <a:pt x="1" y="1368"/>
                  </a:moveTo>
                  <a:cubicBezTo>
                    <a:pt x="601" y="934"/>
                    <a:pt x="1269" y="501"/>
                    <a:pt x="1936" y="134"/>
                  </a:cubicBezTo>
                  <a:cubicBezTo>
                    <a:pt x="2636" y="34"/>
                    <a:pt x="3337" y="0"/>
                    <a:pt x="4071" y="0"/>
                  </a:cubicBezTo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1B21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0"/>
            <p:cNvSpPr/>
            <p:nvPr/>
          </p:nvSpPr>
          <p:spPr>
            <a:xfrm>
              <a:off x="6875646" y="2776527"/>
              <a:ext cx="78073" cy="30730"/>
            </a:xfrm>
            <a:custGeom>
              <a:rect b="b" l="l" r="r" t="t"/>
              <a:pathLst>
                <a:path extrusionOk="0" fill="none" h="1602" w="4070">
                  <a:moveTo>
                    <a:pt x="4070" y="0"/>
                  </a:moveTo>
                  <a:cubicBezTo>
                    <a:pt x="4070" y="0"/>
                    <a:pt x="1568" y="501"/>
                    <a:pt x="1268" y="634"/>
                  </a:cubicBezTo>
                  <a:cubicBezTo>
                    <a:pt x="801" y="901"/>
                    <a:pt x="367" y="1201"/>
                    <a:pt x="0" y="1602"/>
                  </a:cubicBezTo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1B21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0"/>
            <p:cNvSpPr/>
            <p:nvPr/>
          </p:nvSpPr>
          <p:spPr>
            <a:xfrm>
              <a:off x="6836609" y="2749652"/>
              <a:ext cx="14099" cy="8344"/>
            </a:xfrm>
            <a:custGeom>
              <a:rect b="b" l="l" r="r" t="t"/>
              <a:pathLst>
                <a:path extrusionOk="0" fill="none" h="435" w="735">
                  <a:moveTo>
                    <a:pt x="734" y="0"/>
                  </a:moveTo>
                  <a:lnTo>
                    <a:pt x="1" y="434"/>
                  </a:lnTo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1B21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0"/>
            <p:cNvSpPr/>
            <p:nvPr/>
          </p:nvSpPr>
          <p:spPr>
            <a:xfrm>
              <a:off x="7494396" y="2647831"/>
              <a:ext cx="406976" cy="419732"/>
            </a:xfrm>
            <a:custGeom>
              <a:rect b="b" l="l" r="r" t="t"/>
              <a:pathLst>
                <a:path extrusionOk="0" h="21881" w="21216">
                  <a:moveTo>
                    <a:pt x="17740" y="0"/>
                  </a:moveTo>
                  <a:cubicBezTo>
                    <a:pt x="17388" y="0"/>
                    <a:pt x="16734" y="284"/>
                    <a:pt x="15645" y="839"/>
                  </a:cubicBezTo>
                  <a:cubicBezTo>
                    <a:pt x="13844" y="1739"/>
                    <a:pt x="13077" y="4141"/>
                    <a:pt x="13010" y="4541"/>
                  </a:cubicBezTo>
                  <a:cubicBezTo>
                    <a:pt x="12910" y="4975"/>
                    <a:pt x="13344" y="7643"/>
                    <a:pt x="13344" y="7643"/>
                  </a:cubicBezTo>
                  <a:lnTo>
                    <a:pt x="4037" y="15015"/>
                  </a:lnTo>
                  <a:cubicBezTo>
                    <a:pt x="67" y="17484"/>
                    <a:pt x="1" y="20152"/>
                    <a:pt x="67" y="20886"/>
                  </a:cubicBezTo>
                  <a:cubicBezTo>
                    <a:pt x="117" y="21458"/>
                    <a:pt x="315" y="21881"/>
                    <a:pt x="1142" y="21881"/>
                  </a:cubicBezTo>
                  <a:cubicBezTo>
                    <a:pt x="1426" y="21881"/>
                    <a:pt x="1784" y="21831"/>
                    <a:pt x="2236" y="21720"/>
                  </a:cubicBezTo>
                  <a:cubicBezTo>
                    <a:pt x="4004" y="21320"/>
                    <a:pt x="7139" y="19018"/>
                    <a:pt x="8874" y="17017"/>
                  </a:cubicBezTo>
                  <a:cubicBezTo>
                    <a:pt x="10608" y="15049"/>
                    <a:pt x="14845" y="9878"/>
                    <a:pt x="14845" y="9878"/>
                  </a:cubicBezTo>
                  <a:cubicBezTo>
                    <a:pt x="14845" y="9878"/>
                    <a:pt x="16079" y="9411"/>
                    <a:pt x="16746" y="9044"/>
                  </a:cubicBezTo>
                  <a:cubicBezTo>
                    <a:pt x="17413" y="8711"/>
                    <a:pt x="17747" y="7310"/>
                    <a:pt x="17913" y="6976"/>
                  </a:cubicBezTo>
                  <a:cubicBezTo>
                    <a:pt x="18280" y="6543"/>
                    <a:pt x="18781" y="6276"/>
                    <a:pt x="19314" y="6142"/>
                  </a:cubicBezTo>
                  <a:cubicBezTo>
                    <a:pt x="19403" y="6142"/>
                    <a:pt x="19589" y="6161"/>
                    <a:pt x="19802" y="6161"/>
                  </a:cubicBezTo>
                  <a:cubicBezTo>
                    <a:pt x="20230" y="6161"/>
                    <a:pt x="20771" y="6087"/>
                    <a:pt x="20882" y="5642"/>
                  </a:cubicBezTo>
                  <a:cubicBezTo>
                    <a:pt x="21000" y="5250"/>
                    <a:pt x="20183" y="5169"/>
                    <a:pt x="19490" y="5169"/>
                  </a:cubicBezTo>
                  <a:cubicBezTo>
                    <a:pt x="19005" y="5169"/>
                    <a:pt x="18581" y="5208"/>
                    <a:pt x="18581" y="5208"/>
                  </a:cubicBezTo>
                  <a:cubicBezTo>
                    <a:pt x="18914" y="5008"/>
                    <a:pt x="19281" y="4808"/>
                    <a:pt x="19648" y="4641"/>
                  </a:cubicBezTo>
                  <a:cubicBezTo>
                    <a:pt x="20048" y="4541"/>
                    <a:pt x="20449" y="4408"/>
                    <a:pt x="20816" y="4241"/>
                  </a:cubicBezTo>
                  <a:cubicBezTo>
                    <a:pt x="21216" y="3974"/>
                    <a:pt x="20816" y="3407"/>
                    <a:pt x="20315" y="3407"/>
                  </a:cubicBezTo>
                  <a:cubicBezTo>
                    <a:pt x="19348" y="3541"/>
                    <a:pt x="18347" y="3741"/>
                    <a:pt x="17380" y="3974"/>
                  </a:cubicBezTo>
                  <a:cubicBezTo>
                    <a:pt x="17380" y="3974"/>
                    <a:pt x="18547" y="2807"/>
                    <a:pt x="18981" y="2807"/>
                  </a:cubicBezTo>
                  <a:cubicBezTo>
                    <a:pt x="19381" y="2807"/>
                    <a:pt x="20048" y="2807"/>
                    <a:pt x="20048" y="2240"/>
                  </a:cubicBezTo>
                  <a:cubicBezTo>
                    <a:pt x="20048" y="1929"/>
                    <a:pt x="19747" y="1858"/>
                    <a:pt x="19382" y="1858"/>
                  </a:cubicBezTo>
                  <a:cubicBezTo>
                    <a:pt x="19081" y="1858"/>
                    <a:pt x="18737" y="1906"/>
                    <a:pt x="18481" y="1906"/>
                  </a:cubicBezTo>
                  <a:cubicBezTo>
                    <a:pt x="17880" y="1906"/>
                    <a:pt x="16146" y="2640"/>
                    <a:pt x="16146" y="2640"/>
                  </a:cubicBezTo>
                  <a:cubicBezTo>
                    <a:pt x="16146" y="2640"/>
                    <a:pt x="17080" y="1739"/>
                    <a:pt x="17246" y="1506"/>
                  </a:cubicBezTo>
                  <a:cubicBezTo>
                    <a:pt x="17413" y="1239"/>
                    <a:pt x="18080" y="1072"/>
                    <a:pt x="18080" y="405"/>
                  </a:cubicBezTo>
                  <a:cubicBezTo>
                    <a:pt x="18080" y="134"/>
                    <a:pt x="17981" y="0"/>
                    <a:pt x="17740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rgbClr val="1B21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0"/>
            <p:cNvSpPr/>
            <p:nvPr/>
          </p:nvSpPr>
          <p:spPr>
            <a:xfrm>
              <a:off x="7751634" y="2697188"/>
              <a:ext cx="68482" cy="98560"/>
            </a:xfrm>
            <a:custGeom>
              <a:rect b="b" l="l" r="r" t="t"/>
              <a:pathLst>
                <a:path extrusionOk="0" fill="none" h="5138" w="3570">
                  <a:moveTo>
                    <a:pt x="0" y="934"/>
                  </a:moveTo>
                  <a:cubicBezTo>
                    <a:pt x="0" y="934"/>
                    <a:pt x="2002" y="0"/>
                    <a:pt x="2402" y="0"/>
                  </a:cubicBezTo>
                  <a:cubicBezTo>
                    <a:pt x="2836" y="0"/>
                    <a:pt x="3503" y="334"/>
                    <a:pt x="3002" y="934"/>
                  </a:cubicBezTo>
                  <a:cubicBezTo>
                    <a:pt x="2435" y="1468"/>
                    <a:pt x="1835" y="1935"/>
                    <a:pt x="1168" y="2335"/>
                  </a:cubicBezTo>
                  <a:cubicBezTo>
                    <a:pt x="1168" y="2335"/>
                    <a:pt x="3569" y="3336"/>
                    <a:pt x="2435" y="5137"/>
                  </a:cubicBezTo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1B21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0"/>
            <p:cNvSpPr/>
            <p:nvPr/>
          </p:nvSpPr>
          <p:spPr>
            <a:xfrm>
              <a:off x="7130312" y="2285474"/>
              <a:ext cx="319312" cy="447815"/>
            </a:xfrm>
            <a:custGeom>
              <a:rect b="b" l="l" r="r" t="t"/>
              <a:pathLst>
                <a:path extrusionOk="0" h="23345" w="16646">
                  <a:moveTo>
                    <a:pt x="9303" y="0"/>
                  </a:moveTo>
                  <a:cubicBezTo>
                    <a:pt x="9174" y="0"/>
                    <a:pt x="9063" y="26"/>
                    <a:pt x="8974" y="81"/>
                  </a:cubicBezTo>
                  <a:cubicBezTo>
                    <a:pt x="8974" y="81"/>
                    <a:pt x="6372" y="515"/>
                    <a:pt x="5171" y="1983"/>
                  </a:cubicBezTo>
                  <a:cubicBezTo>
                    <a:pt x="3970" y="3450"/>
                    <a:pt x="0" y="12323"/>
                    <a:pt x="34" y="13124"/>
                  </a:cubicBezTo>
                  <a:cubicBezTo>
                    <a:pt x="51" y="13524"/>
                    <a:pt x="1051" y="13624"/>
                    <a:pt x="2048" y="13624"/>
                  </a:cubicBezTo>
                  <a:cubicBezTo>
                    <a:pt x="3044" y="13624"/>
                    <a:pt x="4037" y="13524"/>
                    <a:pt x="4037" y="13524"/>
                  </a:cubicBezTo>
                  <a:cubicBezTo>
                    <a:pt x="4037" y="13524"/>
                    <a:pt x="4470" y="17961"/>
                    <a:pt x="5871" y="21230"/>
                  </a:cubicBezTo>
                  <a:cubicBezTo>
                    <a:pt x="6210" y="21964"/>
                    <a:pt x="7243" y="23345"/>
                    <a:pt x="8443" y="23345"/>
                  </a:cubicBezTo>
                  <a:cubicBezTo>
                    <a:pt x="8660" y="23345"/>
                    <a:pt x="8882" y="23300"/>
                    <a:pt x="9107" y="23198"/>
                  </a:cubicBezTo>
                  <a:cubicBezTo>
                    <a:pt x="10608" y="22564"/>
                    <a:pt x="11242" y="12423"/>
                    <a:pt x="11242" y="12423"/>
                  </a:cubicBezTo>
                  <a:cubicBezTo>
                    <a:pt x="11242" y="12423"/>
                    <a:pt x="12333" y="13982"/>
                    <a:pt x="13322" y="13982"/>
                  </a:cubicBezTo>
                  <a:cubicBezTo>
                    <a:pt x="13454" y="13982"/>
                    <a:pt x="13585" y="13954"/>
                    <a:pt x="13710" y="13891"/>
                  </a:cubicBezTo>
                  <a:cubicBezTo>
                    <a:pt x="14944" y="13257"/>
                    <a:pt x="14711" y="11790"/>
                    <a:pt x="13844" y="11690"/>
                  </a:cubicBezTo>
                  <a:cubicBezTo>
                    <a:pt x="12976" y="11589"/>
                    <a:pt x="16646" y="8354"/>
                    <a:pt x="15745" y="5885"/>
                  </a:cubicBezTo>
                  <a:cubicBezTo>
                    <a:pt x="14884" y="3580"/>
                    <a:pt x="10823" y="0"/>
                    <a:pt x="9303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rgbClr val="1B21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0"/>
            <p:cNvSpPr/>
            <p:nvPr/>
          </p:nvSpPr>
          <p:spPr>
            <a:xfrm>
              <a:off x="7176926" y="2179356"/>
              <a:ext cx="320060" cy="329728"/>
            </a:xfrm>
            <a:custGeom>
              <a:rect b="b" l="l" r="r" t="t"/>
              <a:pathLst>
                <a:path extrusionOk="0" h="17189" w="16685">
                  <a:moveTo>
                    <a:pt x="5169" y="1"/>
                  </a:moveTo>
                  <a:cubicBezTo>
                    <a:pt x="3542" y="1"/>
                    <a:pt x="3107" y="968"/>
                    <a:pt x="5843" y="2711"/>
                  </a:cubicBezTo>
                  <a:cubicBezTo>
                    <a:pt x="5843" y="2711"/>
                    <a:pt x="5443" y="2673"/>
                    <a:pt x="4860" y="2673"/>
                  </a:cubicBezTo>
                  <a:cubicBezTo>
                    <a:pt x="3403" y="2673"/>
                    <a:pt x="806" y="2911"/>
                    <a:pt x="473" y="4579"/>
                  </a:cubicBezTo>
                  <a:cubicBezTo>
                    <a:pt x="1" y="6749"/>
                    <a:pt x="2138" y="8029"/>
                    <a:pt x="4759" y="8029"/>
                  </a:cubicBezTo>
                  <a:cubicBezTo>
                    <a:pt x="4919" y="8029"/>
                    <a:pt x="5080" y="8024"/>
                    <a:pt x="5243" y="8015"/>
                  </a:cubicBezTo>
                  <a:cubicBezTo>
                    <a:pt x="5666" y="7990"/>
                    <a:pt x="6083" y="7978"/>
                    <a:pt x="6485" y="7978"/>
                  </a:cubicBezTo>
                  <a:cubicBezTo>
                    <a:pt x="8777" y="7978"/>
                    <a:pt x="10630" y="8352"/>
                    <a:pt x="10913" y="8749"/>
                  </a:cubicBezTo>
                  <a:cubicBezTo>
                    <a:pt x="11214" y="9216"/>
                    <a:pt x="7377" y="9750"/>
                    <a:pt x="8178" y="10417"/>
                  </a:cubicBezTo>
                  <a:cubicBezTo>
                    <a:pt x="8645" y="10817"/>
                    <a:pt x="9245" y="11084"/>
                    <a:pt x="9879" y="11117"/>
                  </a:cubicBezTo>
                  <a:cubicBezTo>
                    <a:pt x="9879" y="11117"/>
                    <a:pt x="8612" y="11351"/>
                    <a:pt x="8612" y="12218"/>
                  </a:cubicBezTo>
                  <a:cubicBezTo>
                    <a:pt x="8612" y="13119"/>
                    <a:pt x="9012" y="17055"/>
                    <a:pt x="9612" y="17088"/>
                  </a:cubicBezTo>
                  <a:cubicBezTo>
                    <a:pt x="10246" y="17155"/>
                    <a:pt x="11414" y="17188"/>
                    <a:pt x="11414" y="17188"/>
                  </a:cubicBezTo>
                  <a:cubicBezTo>
                    <a:pt x="12548" y="16755"/>
                    <a:pt x="13649" y="16121"/>
                    <a:pt x="14583" y="15320"/>
                  </a:cubicBezTo>
                  <a:cubicBezTo>
                    <a:pt x="16050" y="14019"/>
                    <a:pt x="16684" y="11084"/>
                    <a:pt x="15183" y="9182"/>
                  </a:cubicBezTo>
                  <a:cubicBezTo>
                    <a:pt x="13682" y="7281"/>
                    <a:pt x="12548" y="5480"/>
                    <a:pt x="11380" y="3945"/>
                  </a:cubicBezTo>
                  <a:cubicBezTo>
                    <a:pt x="10213" y="2411"/>
                    <a:pt x="9112" y="810"/>
                    <a:pt x="6544" y="176"/>
                  </a:cubicBezTo>
                  <a:cubicBezTo>
                    <a:pt x="6034" y="58"/>
                    <a:pt x="5566" y="1"/>
                    <a:pt x="5169" y="1"/>
                  </a:cubicBezTo>
                  <a:close/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0"/>
            <p:cNvSpPr/>
            <p:nvPr/>
          </p:nvSpPr>
          <p:spPr>
            <a:xfrm>
              <a:off x="7207733" y="2531451"/>
              <a:ext cx="104314" cy="16017"/>
            </a:xfrm>
            <a:custGeom>
              <a:rect b="b" l="l" r="r" t="t"/>
              <a:pathLst>
                <a:path extrusionOk="0" fill="none" h="835" w="5438">
                  <a:moveTo>
                    <a:pt x="1" y="701"/>
                  </a:moveTo>
                  <a:cubicBezTo>
                    <a:pt x="1" y="701"/>
                    <a:pt x="4237" y="835"/>
                    <a:pt x="5438" y="1"/>
                  </a:cubicBezTo>
                </a:path>
              </a:pathLst>
            </a:custGeom>
            <a:solidFill>
              <a:srgbClr val="1B212C"/>
            </a:solidFill>
            <a:ln cap="rnd" cmpd="sng" w="10850">
              <a:solidFill>
                <a:srgbClr val="1B21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0"/>
            <p:cNvSpPr/>
            <p:nvPr/>
          </p:nvSpPr>
          <p:spPr>
            <a:xfrm>
              <a:off x="6440529" y="2339492"/>
              <a:ext cx="414016" cy="268766"/>
            </a:xfrm>
            <a:custGeom>
              <a:rect b="b" l="l" r="r" t="t"/>
              <a:pathLst>
                <a:path extrusionOk="0" h="14011" w="21583">
                  <a:moveTo>
                    <a:pt x="1468" y="1"/>
                  </a:moveTo>
                  <a:cubicBezTo>
                    <a:pt x="668" y="1"/>
                    <a:pt x="0" y="668"/>
                    <a:pt x="0" y="1468"/>
                  </a:cubicBezTo>
                  <a:lnTo>
                    <a:pt x="0" y="9574"/>
                  </a:lnTo>
                  <a:cubicBezTo>
                    <a:pt x="0" y="10375"/>
                    <a:pt x="668" y="11042"/>
                    <a:pt x="1468" y="11042"/>
                  </a:cubicBezTo>
                  <a:lnTo>
                    <a:pt x="17580" y="11042"/>
                  </a:lnTo>
                  <a:lnTo>
                    <a:pt x="20182" y="14011"/>
                  </a:lnTo>
                  <a:lnTo>
                    <a:pt x="20182" y="14011"/>
                  </a:lnTo>
                  <a:lnTo>
                    <a:pt x="20115" y="11042"/>
                  </a:lnTo>
                  <a:cubicBezTo>
                    <a:pt x="20915" y="11008"/>
                    <a:pt x="21583" y="10375"/>
                    <a:pt x="21583" y="9541"/>
                  </a:cubicBezTo>
                  <a:lnTo>
                    <a:pt x="21583" y="1468"/>
                  </a:lnTo>
                  <a:cubicBezTo>
                    <a:pt x="21583" y="634"/>
                    <a:pt x="20915" y="1"/>
                    <a:pt x="20115" y="1"/>
                  </a:cubicBez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0"/>
            <p:cNvSpPr/>
            <p:nvPr/>
          </p:nvSpPr>
          <p:spPr>
            <a:xfrm>
              <a:off x="6518602" y="2421420"/>
              <a:ext cx="40955" cy="34548"/>
            </a:xfrm>
            <a:custGeom>
              <a:rect b="b" l="l" r="r" t="t"/>
              <a:pathLst>
                <a:path extrusionOk="0" h="1801" w="2135">
                  <a:moveTo>
                    <a:pt x="1206" y="0"/>
                  </a:moveTo>
                  <a:cubicBezTo>
                    <a:pt x="980" y="0"/>
                    <a:pt x="751" y="82"/>
                    <a:pt x="567" y="266"/>
                  </a:cubicBezTo>
                  <a:cubicBezTo>
                    <a:pt x="0" y="833"/>
                    <a:pt x="400" y="1801"/>
                    <a:pt x="1201" y="1801"/>
                  </a:cubicBezTo>
                  <a:cubicBezTo>
                    <a:pt x="1701" y="1801"/>
                    <a:pt x="2102" y="1400"/>
                    <a:pt x="2135" y="900"/>
                  </a:cubicBezTo>
                  <a:cubicBezTo>
                    <a:pt x="2135" y="359"/>
                    <a:pt x="1677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0"/>
            <p:cNvSpPr/>
            <p:nvPr/>
          </p:nvSpPr>
          <p:spPr>
            <a:xfrm>
              <a:off x="6620979" y="2421420"/>
              <a:ext cx="40974" cy="34548"/>
            </a:xfrm>
            <a:custGeom>
              <a:rect b="b" l="l" r="r" t="t"/>
              <a:pathLst>
                <a:path extrusionOk="0" h="1801" w="2136">
                  <a:moveTo>
                    <a:pt x="1221" y="0"/>
                  </a:moveTo>
                  <a:cubicBezTo>
                    <a:pt x="995" y="0"/>
                    <a:pt x="762" y="82"/>
                    <a:pt x="567" y="266"/>
                  </a:cubicBezTo>
                  <a:cubicBezTo>
                    <a:pt x="0" y="833"/>
                    <a:pt x="434" y="1801"/>
                    <a:pt x="1234" y="1801"/>
                  </a:cubicBezTo>
                  <a:cubicBezTo>
                    <a:pt x="1735" y="1801"/>
                    <a:pt x="2135" y="1400"/>
                    <a:pt x="2135" y="900"/>
                  </a:cubicBezTo>
                  <a:cubicBezTo>
                    <a:pt x="2135" y="359"/>
                    <a:pt x="1693" y="0"/>
                    <a:pt x="1221" y="0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0"/>
            <p:cNvSpPr/>
            <p:nvPr/>
          </p:nvSpPr>
          <p:spPr>
            <a:xfrm>
              <a:off x="6723989" y="2421420"/>
              <a:ext cx="40974" cy="34548"/>
            </a:xfrm>
            <a:custGeom>
              <a:rect b="b" l="l" r="r" t="t"/>
              <a:pathLst>
                <a:path extrusionOk="0" h="1801" w="2136">
                  <a:moveTo>
                    <a:pt x="1206" y="0"/>
                  </a:moveTo>
                  <a:cubicBezTo>
                    <a:pt x="981" y="0"/>
                    <a:pt x="751" y="82"/>
                    <a:pt x="568" y="266"/>
                  </a:cubicBezTo>
                  <a:cubicBezTo>
                    <a:pt x="1" y="833"/>
                    <a:pt x="401" y="1801"/>
                    <a:pt x="1202" y="1801"/>
                  </a:cubicBezTo>
                  <a:cubicBezTo>
                    <a:pt x="1702" y="1801"/>
                    <a:pt x="2136" y="1400"/>
                    <a:pt x="2136" y="900"/>
                  </a:cubicBezTo>
                  <a:cubicBezTo>
                    <a:pt x="2136" y="359"/>
                    <a:pt x="1678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11"/>
          <p:cNvGrpSpPr/>
          <p:nvPr/>
        </p:nvGrpSpPr>
        <p:grpSpPr>
          <a:xfrm>
            <a:off x="2089803" y="3003891"/>
            <a:ext cx="1802803" cy="1754293"/>
            <a:chOff x="6135124" y="1816407"/>
            <a:chExt cx="853317" cy="853256"/>
          </a:xfrm>
        </p:grpSpPr>
        <p:grpSp>
          <p:nvGrpSpPr>
            <p:cNvPr id="580" name="Google Shape;580;p11"/>
            <p:cNvGrpSpPr/>
            <p:nvPr/>
          </p:nvGrpSpPr>
          <p:grpSpPr>
            <a:xfrm>
              <a:off x="6135124" y="1816407"/>
              <a:ext cx="853317" cy="853256"/>
              <a:chOff x="4049800" y="640376"/>
              <a:chExt cx="858900" cy="858924"/>
            </a:xfrm>
          </p:grpSpPr>
          <p:sp>
            <p:nvSpPr>
              <p:cNvPr id="581" name="Google Shape;581;p11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fmla="val 14540" name="adj"/>
                </a:avLst>
              </a:prstGeom>
              <a:noFill/>
              <a:ln cap="flat" cmpd="sng" w="9525">
                <a:solidFill>
                  <a:srgbClr val="82C7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4049800" y="640376"/>
                <a:ext cx="858900" cy="858900"/>
              </a:xfrm>
              <a:prstGeom prst="blockArc">
                <a:avLst>
                  <a:gd fmla="val 16187492" name="adj1"/>
                  <a:gd fmla="val 11753867" name="adj2"/>
                  <a:gd fmla="val 14120" name="adj3"/>
                </a:avLst>
              </a:prstGeom>
              <a:solidFill>
                <a:srgbClr val="82C7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583" name="Google Shape;583;p11"/>
            <p:cNvSpPr/>
            <p:nvPr/>
          </p:nvSpPr>
          <p:spPr>
            <a:xfrm>
              <a:off x="6258180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77%</a:t>
              </a:r>
              <a:endPara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84" name="Google Shape;584;p11"/>
          <p:cNvGrpSpPr/>
          <p:nvPr/>
        </p:nvGrpSpPr>
        <p:grpSpPr>
          <a:xfrm>
            <a:off x="1415677" y="1102112"/>
            <a:ext cx="1662347" cy="1607319"/>
            <a:chOff x="5077749" y="1816410"/>
            <a:chExt cx="853317" cy="853278"/>
          </a:xfrm>
        </p:grpSpPr>
        <p:grpSp>
          <p:nvGrpSpPr>
            <p:cNvPr id="585" name="Google Shape;585;p11"/>
            <p:cNvGrpSpPr/>
            <p:nvPr/>
          </p:nvGrpSpPr>
          <p:grpSpPr>
            <a:xfrm>
              <a:off x="5077749" y="1816410"/>
              <a:ext cx="853317" cy="853278"/>
              <a:chOff x="4049800" y="640353"/>
              <a:chExt cx="858900" cy="858947"/>
            </a:xfrm>
          </p:grpSpPr>
          <p:sp>
            <p:nvSpPr>
              <p:cNvPr id="586" name="Google Shape;586;p11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fmla="val 14540" name="adj"/>
                </a:avLst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4049800" y="640353"/>
                <a:ext cx="858900" cy="858900"/>
              </a:xfrm>
              <a:prstGeom prst="blockArc">
                <a:avLst>
                  <a:gd fmla="val 16187492" name="adj1"/>
                  <a:gd fmla="val 9627716" name="adj2"/>
                  <a:gd fmla="val 14213" name="adj3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sng" cap="none" strike="noStrike">
                  <a:solidFill>
                    <a:srgbClr val="82C7A5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588" name="Google Shape;588;p11"/>
            <p:cNvSpPr/>
            <p:nvPr/>
          </p:nvSpPr>
          <p:spPr>
            <a:xfrm>
              <a:off x="5200755" y="2055825"/>
              <a:ext cx="607200" cy="3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72%</a:t>
              </a:r>
              <a:endParaRPr b="1"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89" name="Google Shape;589;p11"/>
          <p:cNvSpPr txBox="1"/>
          <p:nvPr/>
        </p:nvSpPr>
        <p:spPr>
          <a:xfrm>
            <a:off x="3402950" y="1102100"/>
            <a:ext cx="4615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82C7A5"/>
                </a:solidFill>
                <a:latin typeface="Space Grotesk"/>
                <a:ea typeface="Space Grotesk"/>
                <a:cs typeface="Space Grotesk"/>
                <a:sym typeface="Space Grotesk"/>
              </a:rPr>
              <a:t>72%</a:t>
            </a:r>
            <a:r>
              <a:rPr b="0" i="0" lang="en" sz="19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 of Egyptian consumers have increased their online shopping activities since the COVID-19 pandemic began. </a:t>
            </a:r>
            <a:endParaRPr b="0" i="0" sz="1900" u="none" cap="none" strike="noStrike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90" name="Google Shape;590;p11"/>
          <p:cNvSpPr txBox="1"/>
          <p:nvPr/>
        </p:nvSpPr>
        <p:spPr>
          <a:xfrm>
            <a:off x="4079100" y="3096088"/>
            <a:ext cx="4351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Shoppers in Egypt prioritize speed and price when choosing businesses to buy from online, with 77% considering these factors as major considerations.</a:t>
            </a:r>
            <a:endParaRPr b="0" i="0" sz="1800" u="none" cap="none" strike="noStrike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91" name="Google Shape;591;p11"/>
          <p:cNvSpPr txBox="1"/>
          <p:nvPr/>
        </p:nvSpPr>
        <p:spPr>
          <a:xfrm>
            <a:off x="0" y="200850"/>
            <a:ext cx="566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Numbers and Statistics</a:t>
            </a:r>
            <a:endParaRPr b="0" i="0" sz="32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2"/>
          <p:cNvSpPr txBox="1"/>
          <p:nvPr/>
        </p:nvSpPr>
        <p:spPr>
          <a:xfrm>
            <a:off x="3402950" y="1102100"/>
            <a:ext cx="4615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97" name="Google Shape;597;p12"/>
          <p:cNvSpPr txBox="1"/>
          <p:nvPr/>
        </p:nvSpPr>
        <p:spPr>
          <a:xfrm>
            <a:off x="1222800" y="936775"/>
            <a:ext cx="7208100" cy="3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Egypt E-commerce Market Analysis</a:t>
            </a:r>
            <a:endParaRPr b="1" i="0" sz="1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size of the Egypt e-commerce market is expected to grow from USD 7.88 billion in 2023 to </a:t>
            </a:r>
            <a:r>
              <a:rPr b="1" i="0" lang="en" sz="1600" u="none" cap="none" strike="noStrike">
                <a:solidFill>
                  <a:srgbClr val="82C7A5"/>
                </a:solidFill>
                <a:latin typeface="Montserrat"/>
                <a:ea typeface="Montserrat"/>
                <a:cs typeface="Montserrat"/>
                <a:sym typeface="Montserrat"/>
              </a:rPr>
              <a:t>USD 15.71 billion by 2028</a:t>
            </a:r>
            <a:r>
              <a:rPr b="0" i="0" lang="en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at a </a:t>
            </a:r>
            <a:r>
              <a:rPr b="0" i="0" lang="en" sz="15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compound annual growth rate</a:t>
            </a:r>
            <a:r>
              <a:rPr b="0" i="0" lang="en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(CAGR) of 14.80% during the forecast period (2023-2028).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Resource links: </a:t>
            </a:r>
            <a:r>
              <a:rPr b="0" i="0" lang="en" sz="11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https://optinmonster.com/online-shopping-statistics/#Mobile</a:t>
            </a:r>
            <a:endParaRPr b="0"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98" name="Google Shape;598;p12"/>
          <p:cNvSpPr txBox="1"/>
          <p:nvPr/>
        </p:nvSpPr>
        <p:spPr>
          <a:xfrm>
            <a:off x="0" y="200850"/>
            <a:ext cx="566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Numbers and Statistics</a:t>
            </a:r>
            <a:endParaRPr b="0" i="0" sz="3200" u="none" cap="none" strike="noStrike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3"/>
          <p:cNvSpPr txBox="1"/>
          <p:nvPr>
            <p:ph type="title"/>
          </p:nvPr>
        </p:nvSpPr>
        <p:spPr>
          <a:xfrm>
            <a:off x="713100" y="715700"/>
            <a:ext cx="3941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6000"/>
              <a:t>04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604" name="Google Shape;604;p13"/>
          <p:cNvSpPr txBox="1"/>
          <p:nvPr>
            <p:ph idx="1" type="subTitle"/>
          </p:nvPr>
        </p:nvSpPr>
        <p:spPr>
          <a:xfrm>
            <a:off x="476650" y="1855750"/>
            <a:ext cx="42426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</a:pPr>
            <a:r>
              <a:rPr b="1" lang="en" sz="3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 b="1" sz="17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605" name="Google Shape;605;p13"/>
          <p:cNvGrpSpPr/>
          <p:nvPr/>
        </p:nvGrpSpPr>
        <p:grpSpPr>
          <a:xfrm>
            <a:off x="3564106" y="-1896375"/>
            <a:ext cx="4803080" cy="6595144"/>
            <a:chOff x="3564106" y="-1896375"/>
            <a:chExt cx="4803080" cy="6595144"/>
          </a:xfrm>
        </p:grpSpPr>
        <p:pic>
          <p:nvPicPr>
            <p:cNvPr id="606" name="Google Shape;606;p13"/>
            <p:cNvPicPr preferRelativeResize="0"/>
            <p:nvPr/>
          </p:nvPicPr>
          <p:blipFill rotWithShape="1">
            <a:blip r:embed="rId3">
              <a:alphaModFix/>
            </a:blip>
            <a:srcRect b="24977" l="0" r="0" t="29265"/>
            <a:stretch/>
          </p:blipFill>
          <p:spPr>
            <a:xfrm rot="5400000">
              <a:off x="4190037" y="-794563"/>
              <a:ext cx="4025150" cy="182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897724">
              <a:off x="6543515" y="461655"/>
              <a:ext cx="1403438" cy="2000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9254987">
              <a:off x="6526965" y="3141586"/>
              <a:ext cx="1436547" cy="1310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13"/>
            <p:cNvPicPr preferRelativeResize="0"/>
            <p:nvPr/>
          </p:nvPicPr>
          <p:blipFill rotWithShape="1">
            <a:blip r:embed="rId6">
              <a:alphaModFix/>
            </a:blip>
            <a:srcRect b="0" l="18505" r="23864" t="0"/>
            <a:stretch/>
          </p:blipFill>
          <p:spPr>
            <a:xfrm rot="933702">
              <a:off x="3633437" y="525004"/>
              <a:ext cx="357494" cy="5657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4"/>
          <p:cNvSpPr txBox="1"/>
          <p:nvPr>
            <p:ph type="title"/>
          </p:nvPr>
        </p:nvSpPr>
        <p:spPr>
          <a:xfrm>
            <a:off x="520625" y="241650"/>
            <a:ext cx="77040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</a:pP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grpSp>
        <p:nvGrpSpPr>
          <p:cNvPr id="615" name="Google Shape;615;p14"/>
          <p:cNvGrpSpPr/>
          <p:nvPr/>
        </p:nvGrpSpPr>
        <p:grpSpPr>
          <a:xfrm>
            <a:off x="870231" y="981561"/>
            <a:ext cx="333086" cy="288613"/>
            <a:chOff x="1492675" y="4992125"/>
            <a:chExt cx="481825" cy="481825"/>
          </a:xfrm>
        </p:grpSpPr>
        <p:sp>
          <p:nvSpPr>
            <p:cNvPr id="616" name="Google Shape;616;p1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617" name="Google Shape;617;p1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618" name="Google Shape;618;p14"/>
          <p:cNvGrpSpPr/>
          <p:nvPr/>
        </p:nvGrpSpPr>
        <p:grpSpPr>
          <a:xfrm>
            <a:off x="870231" y="1521599"/>
            <a:ext cx="333086" cy="288613"/>
            <a:chOff x="1492675" y="4992125"/>
            <a:chExt cx="481825" cy="481825"/>
          </a:xfrm>
        </p:grpSpPr>
        <p:sp>
          <p:nvSpPr>
            <p:cNvPr id="619" name="Google Shape;619;p1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621" name="Google Shape;621;p14"/>
          <p:cNvGrpSpPr/>
          <p:nvPr/>
        </p:nvGrpSpPr>
        <p:grpSpPr>
          <a:xfrm>
            <a:off x="870231" y="2132261"/>
            <a:ext cx="333086" cy="288613"/>
            <a:chOff x="1492675" y="4992125"/>
            <a:chExt cx="481825" cy="481825"/>
          </a:xfrm>
        </p:grpSpPr>
        <p:sp>
          <p:nvSpPr>
            <p:cNvPr id="622" name="Google Shape;622;p1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624" name="Google Shape;624;p14"/>
          <p:cNvGrpSpPr/>
          <p:nvPr/>
        </p:nvGrpSpPr>
        <p:grpSpPr>
          <a:xfrm>
            <a:off x="870231" y="3163511"/>
            <a:ext cx="333086" cy="288613"/>
            <a:chOff x="1492675" y="4992125"/>
            <a:chExt cx="481825" cy="481825"/>
          </a:xfrm>
        </p:grpSpPr>
        <p:sp>
          <p:nvSpPr>
            <p:cNvPr id="625" name="Google Shape;625;p1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627" name="Google Shape;627;p14"/>
          <p:cNvGrpSpPr/>
          <p:nvPr/>
        </p:nvGrpSpPr>
        <p:grpSpPr>
          <a:xfrm>
            <a:off x="870231" y="3656599"/>
            <a:ext cx="333086" cy="288613"/>
            <a:chOff x="1492675" y="4992125"/>
            <a:chExt cx="481825" cy="481825"/>
          </a:xfrm>
        </p:grpSpPr>
        <p:sp>
          <p:nvSpPr>
            <p:cNvPr id="628" name="Google Shape;628;p1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630" name="Google Shape;630;p14"/>
          <p:cNvSpPr txBox="1"/>
          <p:nvPr/>
        </p:nvSpPr>
        <p:spPr>
          <a:xfrm>
            <a:off x="1319400" y="895013"/>
            <a:ext cx="551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Online and Offline Stores Integration.</a:t>
            </a:r>
            <a:endParaRPr b="1" i="0" sz="1800" u="none" cap="none" strike="noStrike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1" name="Google Shape;631;p14"/>
          <p:cNvSpPr txBox="1"/>
          <p:nvPr/>
        </p:nvSpPr>
        <p:spPr>
          <a:xfrm>
            <a:off x="1374375" y="1467195"/>
            <a:ext cx="454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Budget-Based Recommendations.</a:t>
            </a:r>
            <a:endParaRPr b="1" i="0" sz="1800" u="none" cap="none" strike="noStrike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2" name="Google Shape;632;p14"/>
          <p:cNvSpPr txBox="1"/>
          <p:nvPr/>
        </p:nvSpPr>
        <p:spPr>
          <a:xfrm>
            <a:off x="1341225" y="2039375"/>
            <a:ext cx="460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Shipping Policy and Options.</a:t>
            </a:r>
            <a:endParaRPr b="1" i="0" sz="1800" u="none" cap="none" strike="noStrike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3" name="Google Shape;633;p14"/>
          <p:cNvSpPr txBox="1"/>
          <p:nvPr/>
        </p:nvSpPr>
        <p:spPr>
          <a:xfrm>
            <a:off x="1203325" y="35380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Product Recommendation.</a:t>
            </a:r>
            <a:endParaRPr b="1" i="0" sz="1800" u="none" cap="none" strike="noStrike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4" name="Google Shape;634;p14"/>
          <p:cNvSpPr txBox="1"/>
          <p:nvPr/>
        </p:nvSpPr>
        <p:spPr>
          <a:xfrm>
            <a:off x="1432000" y="404846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Chatbot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14"/>
          <p:cNvSpPr txBox="1"/>
          <p:nvPr>
            <p:ph idx="4294967295" type="title"/>
          </p:nvPr>
        </p:nvSpPr>
        <p:spPr>
          <a:xfrm>
            <a:off x="9238225" y="2611550"/>
            <a:ext cx="212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grpSp>
        <p:nvGrpSpPr>
          <p:cNvPr id="636" name="Google Shape;636;p14"/>
          <p:cNvGrpSpPr/>
          <p:nvPr/>
        </p:nvGrpSpPr>
        <p:grpSpPr>
          <a:xfrm>
            <a:off x="870231" y="2667499"/>
            <a:ext cx="333086" cy="288613"/>
            <a:chOff x="1492675" y="4992125"/>
            <a:chExt cx="481825" cy="481825"/>
          </a:xfrm>
        </p:grpSpPr>
        <p:sp>
          <p:nvSpPr>
            <p:cNvPr id="637" name="Google Shape;637;p1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639" name="Google Shape;639;p14"/>
          <p:cNvGrpSpPr/>
          <p:nvPr/>
        </p:nvGrpSpPr>
        <p:grpSpPr>
          <a:xfrm>
            <a:off x="870231" y="4149674"/>
            <a:ext cx="333086" cy="288613"/>
            <a:chOff x="1492675" y="4992125"/>
            <a:chExt cx="481825" cy="481825"/>
          </a:xfrm>
        </p:grpSpPr>
        <p:sp>
          <p:nvSpPr>
            <p:cNvPr id="640" name="Google Shape;640;p1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642" name="Google Shape;642;p14"/>
          <p:cNvSpPr txBox="1"/>
          <p:nvPr/>
        </p:nvSpPr>
        <p:spPr>
          <a:xfrm>
            <a:off x="1432000" y="25335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Size generator </a:t>
            </a:r>
            <a:endParaRPr b="1" i="0" sz="1800" u="none" cap="none" strike="noStrike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3" name="Google Shape;643;p14"/>
          <p:cNvSpPr txBox="1"/>
          <p:nvPr/>
        </p:nvSpPr>
        <p:spPr>
          <a:xfrm>
            <a:off x="1374375" y="30276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Custom your own T-shirt.</a:t>
            </a:r>
            <a:endParaRPr b="1" i="0" sz="1800" u="none" cap="none" strike="noStrike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5"/>
          <p:cNvSpPr txBox="1"/>
          <p:nvPr>
            <p:ph idx="6" type="title"/>
          </p:nvPr>
        </p:nvSpPr>
        <p:spPr>
          <a:xfrm>
            <a:off x="861575" y="6605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3200"/>
              <a:buNone/>
            </a:pPr>
            <a:r>
              <a:rPr b="1" lang="en" sz="23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Online and Offline Stores Integration</a:t>
            </a:r>
            <a:endParaRPr b="1" sz="2700">
              <a:solidFill>
                <a:schemeClr val="lt2"/>
              </a:solidFill>
            </a:endParaRPr>
          </a:p>
        </p:txBody>
      </p:sp>
      <p:sp>
        <p:nvSpPr>
          <p:cNvPr id="649" name="Google Shape;649;p15"/>
          <p:cNvSpPr txBox="1"/>
          <p:nvPr/>
        </p:nvSpPr>
        <p:spPr>
          <a:xfrm>
            <a:off x="425650" y="1370550"/>
            <a:ext cx="47574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b="1" i="0" lang="en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Integrating both online and physical stores can provide customers with a seamless shopping experience from home.</a:t>
            </a:r>
            <a:endParaRPr b="1" i="0" sz="17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b="1" i="0" lang="en" sz="1500" u="none" cap="none" strike="noStrike">
                <a:solidFill>
                  <a:srgbClr val="F9F9F9"/>
                </a:solidFill>
                <a:highlight>
                  <a:srgbClr val="171717"/>
                </a:highlight>
                <a:latin typeface="Lato"/>
                <a:ea typeface="Lato"/>
                <a:cs typeface="Lato"/>
                <a:sym typeface="Lato"/>
              </a:rPr>
              <a:t>This feature can bridge the gap between online and offline shopping, offering customers the convenience of browsing items online.</a:t>
            </a:r>
            <a:endParaRPr b="1" i="0" sz="17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0" name="Google Shape;65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4075" y="1351712"/>
            <a:ext cx="3041500" cy="30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6"/>
          <p:cNvSpPr txBox="1"/>
          <p:nvPr/>
        </p:nvSpPr>
        <p:spPr>
          <a:xfrm>
            <a:off x="3217900" y="681000"/>
            <a:ext cx="556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Budget-Based Recommendations</a:t>
            </a:r>
            <a:endParaRPr b="1" i="0" sz="2400" u="none" cap="none" strike="noStrike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6" name="Google Shape;656;p16"/>
          <p:cNvSpPr txBox="1"/>
          <p:nvPr/>
        </p:nvSpPr>
        <p:spPr>
          <a:xfrm>
            <a:off x="976175" y="1753500"/>
            <a:ext cx="43785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b="1" i="0" lang="en" sz="1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Allowing users to set a budget and receive tailored recommendations within that budget is a great way to enhance the shopping experience. </a:t>
            </a:r>
            <a:endParaRPr b="1" i="0" sz="32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7" name="Google Shape;657;p16"/>
          <p:cNvPicPr preferRelativeResize="0"/>
          <p:nvPr/>
        </p:nvPicPr>
        <p:blipFill rotWithShape="1">
          <a:blip r:embed="rId3">
            <a:alphaModFix/>
          </a:blip>
          <a:srcRect b="18132" l="17404" r="17605" t="10222"/>
          <a:stretch/>
        </p:blipFill>
        <p:spPr>
          <a:xfrm>
            <a:off x="6207350" y="1235100"/>
            <a:ext cx="1890051" cy="37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7"/>
          <p:cNvSpPr txBox="1"/>
          <p:nvPr>
            <p:ph type="title"/>
          </p:nvPr>
        </p:nvSpPr>
        <p:spPr>
          <a:xfrm>
            <a:off x="822975" y="7925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508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2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Product Recommendation.</a:t>
            </a:r>
            <a:endParaRPr b="1" sz="25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663" name="Google Shape;663;p17"/>
          <p:cNvSpPr txBox="1"/>
          <p:nvPr/>
        </p:nvSpPr>
        <p:spPr>
          <a:xfrm>
            <a:off x="5899500" y="3589975"/>
            <a:ext cx="2288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dvent Pro"/>
                <a:ea typeface="Advent Pro"/>
                <a:cs typeface="Advent Pro"/>
                <a:sym typeface="Advent Pro"/>
              </a:rPr>
              <a:t>Average user savings per deal</a:t>
            </a:r>
            <a:endParaRPr b="0" i="0" sz="1400" u="none" cap="none" strike="noStrike">
              <a:solidFill>
                <a:schemeClr val="accent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664" name="Google Shape;664;p17"/>
          <p:cNvSpPr txBox="1"/>
          <p:nvPr/>
        </p:nvSpPr>
        <p:spPr>
          <a:xfrm>
            <a:off x="822975" y="1122275"/>
            <a:ext cx="5175300" cy="20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Integrating seasonal and trending recommendations while meeting </a:t>
            </a:r>
            <a:r>
              <a:rPr b="1" i="0" lang="en" sz="16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customer preferences</a:t>
            </a: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enhances app relevance and encourages increased user engagement.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B3C3C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B3C3C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5" name="Google Shape;665;p17"/>
          <p:cNvPicPr preferRelativeResize="0"/>
          <p:nvPr/>
        </p:nvPicPr>
        <p:blipFill rotWithShape="1">
          <a:blip r:embed="rId3">
            <a:alphaModFix/>
          </a:blip>
          <a:srcRect b="16469" l="17095" r="17579" t="12813"/>
          <a:stretch/>
        </p:blipFill>
        <p:spPr>
          <a:xfrm>
            <a:off x="6161100" y="721575"/>
            <a:ext cx="2068724" cy="3981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8"/>
          <p:cNvSpPr txBox="1"/>
          <p:nvPr/>
        </p:nvSpPr>
        <p:spPr>
          <a:xfrm>
            <a:off x="218825" y="1235675"/>
            <a:ext cx="60111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50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Now, users can effortlessly find their fit by simply entering their </a:t>
            </a:r>
            <a:r>
              <a:rPr b="1" i="0" lang="en" sz="16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height</a:t>
            </a: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i="0" lang="en" sz="16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weight</a:t>
            </a: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</a:t>
            </a:r>
            <a:r>
              <a:rPr b="1" i="0" lang="en" sz="16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age</a:t>
            </a: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via a </a:t>
            </a:r>
            <a:r>
              <a:rPr b="1" i="0" lang="en" sz="16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Machine Learning</a:t>
            </a: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model.</a:t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1" name="Google Shape;671;p18"/>
          <p:cNvSpPr txBox="1"/>
          <p:nvPr>
            <p:ph type="title"/>
          </p:nvPr>
        </p:nvSpPr>
        <p:spPr>
          <a:xfrm>
            <a:off x="1003975" y="1607825"/>
            <a:ext cx="77361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508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 sz="3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Size Predictor</a:t>
            </a:r>
            <a:endParaRPr sz="3100">
              <a:solidFill>
                <a:schemeClr val="lt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508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b="1" sz="3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672" name="Google Shape;672;p18"/>
          <p:cNvSpPr txBox="1"/>
          <p:nvPr/>
        </p:nvSpPr>
        <p:spPr>
          <a:xfrm>
            <a:off x="120025" y="2054475"/>
            <a:ext cx="629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50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3" name="Google Shape;673;p18"/>
          <p:cNvPicPr preferRelativeResize="0"/>
          <p:nvPr/>
        </p:nvPicPr>
        <p:blipFill rotWithShape="1">
          <a:blip r:embed="rId3">
            <a:alphaModFix/>
          </a:blip>
          <a:srcRect b="16460" l="18067" r="16636" t="11473"/>
          <a:stretch/>
        </p:blipFill>
        <p:spPr>
          <a:xfrm>
            <a:off x="6479820" y="615904"/>
            <a:ext cx="1993475" cy="391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9"/>
          <p:cNvSpPr txBox="1"/>
          <p:nvPr/>
        </p:nvSpPr>
        <p:spPr>
          <a:xfrm>
            <a:off x="1064025" y="286775"/>
            <a:ext cx="3237600" cy="1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6325" wrap="square" tIns="91425">
            <a:noAutofit/>
          </a:bodyPr>
          <a:lstStyle/>
          <a:p>
            <a:pPr indent="0" lvl="0" marL="0" marR="50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Machine Learning Model</a:t>
            </a:r>
            <a:endParaRPr b="1" i="0" sz="2000" u="none" cap="none" strike="noStrike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50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b="1" i="0" lang="en" sz="2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 b="1" i="0" sz="3100" u="none" cap="none" strike="noStrike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9" name="Google Shape;679;p19"/>
          <p:cNvSpPr txBox="1"/>
          <p:nvPr/>
        </p:nvSpPr>
        <p:spPr>
          <a:xfrm>
            <a:off x="428425" y="1423522"/>
            <a:ext cx="5248200" cy="3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50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1. Weight (in kgs)</a:t>
            </a:r>
            <a:endParaRPr b="1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50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2. Age</a:t>
            </a:r>
            <a:endParaRPr b="1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50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3. Height (in cm)</a:t>
            </a:r>
            <a:endParaRPr b="1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50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4. Size (XS , S , M , L , XL , XXL , XXXL ). </a:t>
            </a:r>
            <a:endParaRPr b="1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50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50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b="1" i="0" lang="en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After </a:t>
            </a:r>
            <a:r>
              <a:rPr b="1" i="0" lang="en" sz="13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removing duplicated</a:t>
            </a:r>
            <a:r>
              <a:rPr b="1" i="0" lang="en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values, the dataset was reduced to 33,754 samples. It's evident that a significant portion of the data was duplicated.</a:t>
            </a:r>
            <a:endParaRPr b="1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50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50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b="1" i="0" lang="en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There were mostly no samples for the </a:t>
            </a:r>
            <a:r>
              <a:rPr b="1" i="0" lang="en" sz="13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XXL</a:t>
            </a:r>
            <a:r>
              <a:rPr b="1" i="0" lang="en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category. </a:t>
            </a:r>
            <a:endParaRPr b="1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50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50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b="1" i="0" lang="en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Consequently, predicting sizes based on the current state of the data posed a considerable challenge for us.</a:t>
            </a:r>
            <a:endParaRPr b="1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0" name="Google Shape;68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3350" y="2302173"/>
            <a:ext cx="3337650" cy="15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9"/>
          <p:cNvSpPr txBox="1"/>
          <p:nvPr/>
        </p:nvSpPr>
        <p:spPr>
          <a:xfrm>
            <a:off x="638325" y="969798"/>
            <a:ext cx="7622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50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1" i="0" lang="en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only dataset that we found for our mission  </a:t>
            </a:r>
            <a:r>
              <a:rPr b="1" i="0" lang="en" sz="15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Kaggle</a:t>
            </a:r>
            <a:r>
              <a:rPr b="1" i="0" lang="en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dataset, which contains 120,000 samples across 4 columns:</a:t>
            </a:r>
            <a:endParaRPr b="1" i="0" sz="15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2" name="Google Shape;682;p19"/>
          <p:cNvSpPr txBox="1"/>
          <p:nvPr/>
        </p:nvSpPr>
        <p:spPr>
          <a:xfrm>
            <a:off x="9014275" y="1049073"/>
            <a:ext cx="7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"/>
          <p:cNvSpPr txBox="1"/>
          <p:nvPr/>
        </p:nvSpPr>
        <p:spPr>
          <a:xfrm>
            <a:off x="3783498" y="2447458"/>
            <a:ext cx="401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Project Members &amp;</a:t>
            </a:r>
            <a:br>
              <a:rPr b="1" i="0" lang="en" sz="3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3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Supervisors</a:t>
            </a:r>
            <a:endParaRPr b="1" i="0" sz="3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7" name="Google Shape;337;p2"/>
          <p:cNvGrpSpPr/>
          <p:nvPr/>
        </p:nvGrpSpPr>
        <p:grpSpPr>
          <a:xfrm>
            <a:off x="1687575" y="539405"/>
            <a:ext cx="2548626" cy="5310872"/>
            <a:chOff x="5607199" y="713047"/>
            <a:chExt cx="1902101" cy="3963928"/>
          </a:xfrm>
        </p:grpSpPr>
        <p:grpSp>
          <p:nvGrpSpPr>
            <p:cNvPr id="338" name="Google Shape;338;p2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339" name="Google Shape;339;p2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rect b="b" l="l" r="r" t="t"/>
                <a:pathLst>
                  <a:path extrusionOk="0" h="175227" w="397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rgbClr val="1B212C"/>
              </a:solidFill>
              <a:ln cap="rnd" cmpd="sng" w="108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rect b="b" l="l" r="r" t="t"/>
                <a:pathLst>
                  <a:path extrusionOk="0" h="12276" w="34892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46000">
                    <a:srgbClr val="82C7A5"/>
                  </a:gs>
                  <a:gs pos="66000">
                    <a:srgbClr val="0145AC"/>
                  </a:gs>
                  <a:gs pos="100000">
                    <a:srgbClr val="EECE1A"/>
                  </a:gs>
                </a:gsLst>
                <a:lin ang="5400700" scaled="0"/>
              </a:gradFill>
              <a:ln cap="rnd" cmpd="sng" w="108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rect b="b" l="l" r="r" t="t"/>
                <a:pathLst>
                  <a:path extrusionOk="0" h="12277" w="34892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46000">
                    <a:srgbClr val="82C7A5"/>
                  </a:gs>
                  <a:gs pos="66000">
                    <a:srgbClr val="0145AC"/>
                  </a:gs>
                  <a:gs pos="100000">
                    <a:srgbClr val="EECE1A"/>
                  </a:gs>
                </a:gsLst>
                <a:lin ang="5400700" scaled="0"/>
              </a:gradFill>
              <a:ln cap="rnd" cmpd="sng" w="108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rect b="b" l="l" r="r" t="t"/>
                <a:pathLst>
                  <a:path extrusionOk="0" h="17213" w="19481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46000">
                    <a:srgbClr val="82C7A5"/>
                  </a:gs>
                  <a:gs pos="66000">
                    <a:srgbClr val="0145AC"/>
                  </a:gs>
                  <a:gs pos="100000">
                    <a:srgbClr val="EECE1A"/>
                  </a:gs>
                </a:gsLst>
                <a:lin ang="5400700" scaled="0"/>
              </a:gradFill>
              <a:ln cap="rnd" cmpd="sng" w="108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rect b="b" l="l" r="r" t="t"/>
                <a:pathLst>
                  <a:path extrusionOk="0" h="9441" w="13278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rgbClr val="1B212C"/>
              </a:solidFill>
              <a:ln cap="rnd" cmpd="sng" w="108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rect b="b" l="l" r="r" t="t"/>
                <a:pathLst>
                  <a:path extrusionOk="0" h="7640" w="24119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rgbClr val="1B212C"/>
              </a:solidFill>
              <a:ln cap="rnd" cmpd="sng" w="108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rect b="b" l="l" r="r" t="t"/>
                <a:pathLst>
                  <a:path extrusionOk="0" h="7673" w="24118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rgbClr val="1B212C"/>
              </a:solidFill>
              <a:ln cap="rnd" cmpd="sng" w="108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rect b="b" l="l" r="r" t="t"/>
                <a:pathLst>
                  <a:path extrusionOk="0" h="4913" w="25153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rgbClr val="1B212C"/>
              </a:solidFill>
              <a:ln cap="rnd" cmpd="sng" w="108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rect b="b" l="l" r="r" t="t"/>
                <a:pathLst>
                  <a:path extrusionOk="0" h="5605" w="7973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rnd" cmpd="sng" w="10850">
                <a:solidFill>
                  <a:srgbClr val="1B212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rect b="b" l="l" r="r" t="t"/>
                <a:pathLst>
                  <a:path extrusionOk="0" h="4262" w="400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 cmpd="sng" w="10850">
                <a:solidFill>
                  <a:srgbClr val="1B212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rect b="b" l="l" r="r" t="t"/>
                <a:pathLst>
                  <a:path extrusionOk="0" h="4262" w="3967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 cmpd="sng" w="10850">
                <a:solidFill>
                  <a:srgbClr val="1B212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rect b="b" l="l" r="r" t="t"/>
                <a:pathLst>
                  <a:path extrusionOk="0" h="17964" w="15546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rgbClr val="1B212C"/>
              </a:solidFill>
              <a:ln cap="rnd" cmpd="sng" w="108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rect b="b" l="l" r="r" t="t"/>
                <a:pathLst>
                  <a:path extrusionOk="0" h="4798" w="10074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rgbClr val="1B212C"/>
              </a:solidFill>
              <a:ln cap="rnd" cmpd="sng" w="108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rect b="b" l="l" r="r" t="t"/>
                <a:pathLst>
                  <a:path extrusionOk="0" h="74217" w="26453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rgbClr val="1B212C"/>
              </a:solidFill>
              <a:ln cap="rnd" cmpd="sng" w="108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rect b="b" l="l" r="r" t="t"/>
                <a:pathLst>
                  <a:path extrusionOk="0" fill="none" h="435" w="9274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rgbClr val="1B212C"/>
              </a:solidFill>
              <a:ln cap="rnd" cmpd="sng" w="108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rect b="b" l="l" r="r" t="t"/>
                <a:pathLst>
                  <a:path extrusionOk="0" h="34478" w="50004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rgbClr val="1B212C"/>
              </a:solidFill>
              <a:ln cap="rnd" cmpd="sng" w="108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rect b="b" l="l" r="r" t="t"/>
                <a:pathLst>
                  <a:path extrusionOk="0" h="3173" w="13844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rgbClr val="1B212C"/>
              </a:solidFill>
              <a:ln cap="rnd" cmpd="sng" w="108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rect b="b" l="l" r="r" t="t"/>
                <a:pathLst>
                  <a:path extrusionOk="0" fill="none" h="5706" w="3771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rgbClr val="1B212C"/>
              </a:solidFill>
              <a:ln cap="rnd" cmpd="sng" w="108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rect b="b" l="l" r="r" t="t"/>
                <a:pathLst>
                  <a:path extrusionOk="0" fill="none" h="6138" w="4004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rgbClr val="1B212C"/>
              </a:solidFill>
              <a:ln cap="rnd" cmpd="sng" w="108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rect b="b" l="l" r="r" t="t"/>
                <a:pathLst>
                  <a:path extrusionOk="0" h="15980" w="20249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rnd" cmpd="sng" w="10850">
                <a:solidFill>
                  <a:srgbClr val="1B212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rect b="b" l="l" r="r" t="t"/>
                <a:pathLst>
                  <a:path extrusionOk="0" h="8611" w="9141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rgbClr val="1B212C"/>
              </a:solidFill>
              <a:ln cap="rnd" cmpd="sng" w="108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rect b="b" l="l" r="r" t="t"/>
                <a:pathLst>
                  <a:path extrusionOk="0" h="16179" w="20316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rnd" cmpd="sng" w="10850">
                <a:solidFill>
                  <a:srgbClr val="1B212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rect b="b" l="l" r="r" t="t"/>
                <a:pathLst>
                  <a:path extrusionOk="0" h="8116" w="8793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rgbClr val="1B212C"/>
              </a:solidFill>
              <a:ln cap="rnd" cmpd="sng" w="108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rect b="b" l="l" r="r" t="t"/>
                <a:pathLst>
                  <a:path extrusionOk="0" h="4443" w="6105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rgbClr val="1B212C"/>
              </a:solidFill>
              <a:ln cap="rnd" cmpd="sng" w="108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3" name="Google Shape;363;p2"/>
            <p:cNvSpPr/>
            <p:nvPr/>
          </p:nvSpPr>
          <p:spPr>
            <a:xfrm flipH="1" rot="8099903">
              <a:off x="5874225" y="3064959"/>
              <a:ext cx="1368050" cy="1321929"/>
            </a:xfrm>
            <a:custGeom>
              <a:rect b="b" l="l" r="r" t="t"/>
              <a:pathLst>
                <a:path extrusionOk="0" h="10519" w="10886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rgbClr val="1B212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0"/>
          <p:cNvSpPr txBox="1"/>
          <p:nvPr/>
        </p:nvSpPr>
        <p:spPr>
          <a:xfrm>
            <a:off x="156825" y="2408100"/>
            <a:ext cx="82728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1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8" name="Google Shape;6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025" y="1452700"/>
            <a:ext cx="4168726" cy="28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20"/>
          <p:cNvPicPr preferRelativeResize="0"/>
          <p:nvPr/>
        </p:nvPicPr>
        <p:blipFill rotWithShape="1">
          <a:blip r:embed="rId4">
            <a:alphaModFix/>
          </a:blip>
          <a:srcRect b="-6112" l="-1473" r="-2313" t="0"/>
          <a:stretch/>
        </p:blipFill>
        <p:spPr>
          <a:xfrm>
            <a:off x="4912225" y="1452700"/>
            <a:ext cx="3971750" cy="30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20"/>
          <p:cNvSpPr txBox="1"/>
          <p:nvPr/>
        </p:nvSpPr>
        <p:spPr>
          <a:xfrm>
            <a:off x="156825" y="872263"/>
            <a:ext cx="8647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9F9F9"/>
                </a:solidFill>
                <a:latin typeface="Lato"/>
                <a:ea typeface="Lato"/>
                <a:cs typeface="Lato"/>
                <a:sym typeface="Lato"/>
              </a:rPr>
              <a:t>The distribution of </a:t>
            </a:r>
            <a:r>
              <a:rPr b="1" i="0" lang="en" sz="16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SIZE</a:t>
            </a:r>
            <a:r>
              <a:rPr b="1" i="0" lang="en" sz="1600" u="none" cap="none" strike="noStrike">
                <a:solidFill>
                  <a:srgbClr val="F9F9F9"/>
                </a:solidFill>
                <a:latin typeface="Lato"/>
                <a:ea typeface="Lato"/>
                <a:cs typeface="Lato"/>
                <a:sym typeface="Lato"/>
              </a:rPr>
              <a:t>  before &amp; after applying </a:t>
            </a:r>
            <a:r>
              <a:rPr b="1" i="0" lang="en" sz="16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SMOTE</a:t>
            </a:r>
            <a:r>
              <a:rPr b="1" i="0" lang="en" sz="1600" u="none" cap="none" strike="noStrike">
                <a:solidFill>
                  <a:srgbClr val="F9F9F9"/>
                </a:solidFill>
                <a:latin typeface="Lato"/>
                <a:ea typeface="Lato"/>
                <a:cs typeface="Lato"/>
                <a:sym typeface="Lato"/>
              </a:rPr>
              <a:t> to treat  the imbalance in the dataset</a:t>
            </a:r>
            <a:endParaRPr b="1" i="0" sz="1000" u="none" cap="none" strike="noStrike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1" name="Google Shape;691;p20"/>
          <p:cNvSpPr txBox="1"/>
          <p:nvPr/>
        </p:nvSpPr>
        <p:spPr>
          <a:xfrm>
            <a:off x="768150" y="348250"/>
            <a:ext cx="39393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r>
              <a:rPr b="1" i="0" lang="en" sz="17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0" lang="en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i="0" lang="en" sz="2100" u="none" cap="none" strike="noStrike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Cont…</a:t>
            </a:r>
            <a:r>
              <a:rPr b="1" i="0" lang="en" sz="2800" u="none" cap="none" strike="noStrike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1"/>
          <p:cNvSpPr txBox="1"/>
          <p:nvPr/>
        </p:nvSpPr>
        <p:spPr>
          <a:xfrm>
            <a:off x="868025" y="1492775"/>
            <a:ext cx="7704000" cy="2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7" name="Google Shape;697;p21"/>
          <p:cNvSpPr txBox="1"/>
          <p:nvPr/>
        </p:nvSpPr>
        <p:spPr>
          <a:xfrm>
            <a:off x="505175" y="754150"/>
            <a:ext cx="842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correlation between </a:t>
            </a:r>
            <a:r>
              <a:rPr b="1" i="0" lang="en" sz="16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SIZE</a:t>
            </a:r>
            <a:r>
              <a:rPr b="1" i="0" lang="en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i="0" lang="en" sz="16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WEIGHT density </a:t>
            </a:r>
            <a:r>
              <a:rPr b="1" i="0" lang="en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before &amp; after data preprocessing</a:t>
            </a:r>
            <a:endParaRPr b="1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8" name="Google Shape;69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4200" y="1288600"/>
            <a:ext cx="4190675" cy="28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850" y="1288600"/>
            <a:ext cx="4301674" cy="282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21"/>
          <p:cNvSpPr txBox="1"/>
          <p:nvPr/>
        </p:nvSpPr>
        <p:spPr>
          <a:xfrm>
            <a:off x="64750" y="4213475"/>
            <a:ext cx="8724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 Black"/>
              <a:buChar char="●"/>
            </a:pPr>
            <a:r>
              <a:rPr b="0" i="0" lang="en" sz="15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We also extracted the </a:t>
            </a:r>
            <a:r>
              <a:rPr b="0" i="0" lang="en" sz="1700" u="none" cap="none" strike="noStrike">
                <a:solidFill>
                  <a:srgbClr val="82C7A5"/>
                </a:solidFill>
                <a:latin typeface="Lato Black"/>
                <a:ea typeface="Lato Black"/>
                <a:cs typeface="Lato Black"/>
                <a:sym typeface="Lato Black"/>
              </a:rPr>
              <a:t>BMI</a:t>
            </a:r>
            <a:r>
              <a:rPr b="0" i="0" lang="en" sz="15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 based on weight and height making feature extraction to support the model during training</a:t>
            </a:r>
            <a:endParaRPr b="0" i="0" sz="15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1" name="Google Shape;701;p21"/>
          <p:cNvSpPr txBox="1"/>
          <p:nvPr/>
        </p:nvSpPr>
        <p:spPr>
          <a:xfrm>
            <a:off x="713100" y="2316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r>
              <a:rPr b="1" i="0" lang="en" sz="17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0" lang="en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i="0" lang="en" sz="2100" u="none" cap="none" strike="noStrike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Cont…</a:t>
            </a:r>
            <a:r>
              <a:rPr b="1" i="0" lang="en" sz="2800" u="none" cap="none" strike="noStrike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2"/>
          <p:cNvSpPr txBox="1"/>
          <p:nvPr/>
        </p:nvSpPr>
        <p:spPr>
          <a:xfrm>
            <a:off x="899550" y="253038"/>
            <a:ext cx="734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ML Model </a:t>
            </a:r>
            <a:endParaRPr b="0" i="0" sz="3100" u="none" cap="none" strike="noStrike">
              <a:solidFill>
                <a:schemeClr val="lt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07" name="Google Shape;707;p22"/>
          <p:cNvSpPr txBox="1"/>
          <p:nvPr/>
        </p:nvSpPr>
        <p:spPr>
          <a:xfrm>
            <a:off x="191800" y="634150"/>
            <a:ext cx="4972800" cy="4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selected 2 </a:t>
            </a:r>
            <a:r>
              <a:rPr b="1" i="0" lang="en" sz="12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Machine Learning</a:t>
            </a:r>
            <a:r>
              <a:rPr b="1" i="0" lang="en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models for our mission:</a:t>
            </a:r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AutoNum type="arabicPeriod"/>
            </a:pPr>
            <a:r>
              <a:rPr b="1" i="0" lang="en" sz="13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Linear Regression</a:t>
            </a:r>
            <a:r>
              <a:rPr b="1" i="0" lang="en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This model yielded a very good score.</a:t>
            </a:r>
            <a:endParaRPr b="1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AutoNum type="arabicPeriod"/>
            </a:pPr>
            <a:r>
              <a:rPr b="1" i="0" lang="en" sz="13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Voting Classifier</a:t>
            </a:r>
            <a:r>
              <a:rPr b="1" i="0" lang="en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with Ridge, Lasso, and Linear Regression: This model produced results that were largely similar to those of the Linear Regression model. </a:t>
            </a:r>
            <a:endParaRPr b="1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metrics for this model were as follows:</a:t>
            </a:r>
            <a:endParaRPr b="1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marR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rPr b="1" i="0" lang="en" sz="13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Mean Squared Error (MSE)</a:t>
            </a:r>
            <a:r>
              <a:rPr b="1" i="0" lang="en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0.96</a:t>
            </a:r>
            <a:endParaRPr b="1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○"/>
            </a:pPr>
            <a:r>
              <a:rPr b="1" i="0" lang="en" sz="1400" u="none" cap="none" strike="noStrike">
                <a:solidFill>
                  <a:srgbClr val="82C7A5"/>
                </a:solidFill>
                <a:highlight>
                  <a:srgbClr val="191919"/>
                </a:highlight>
                <a:latin typeface="Lato"/>
                <a:ea typeface="Lato"/>
                <a:cs typeface="Lato"/>
                <a:sym typeface="Lato"/>
              </a:rPr>
              <a:t>R^2</a:t>
            </a:r>
            <a:r>
              <a:rPr b="1" i="0" lang="en" sz="1400" u="none" cap="none" strike="noStrike">
                <a:solidFill>
                  <a:srgbClr val="FFFFFF"/>
                </a:solidFill>
                <a:highlight>
                  <a:srgbClr val="191919"/>
                </a:highlight>
                <a:latin typeface="Lato"/>
                <a:ea typeface="Lato"/>
                <a:cs typeface="Lato"/>
                <a:sym typeface="Lato"/>
              </a:rPr>
              <a:t>: 0.77</a:t>
            </a:r>
            <a:endParaRPr b="1" i="0" sz="1400" u="none" cap="none" strike="noStrike">
              <a:solidFill>
                <a:srgbClr val="FFFFFF"/>
              </a:solidFill>
              <a:highlight>
                <a:srgbClr val="191919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highlight>
                <a:srgbClr val="191919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508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also conducted </a:t>
            </a:r>
            <a:r>
              <a:rPr b="1" i="0" lang="en" sz="14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tests</a:t>
            </a:r>
            <a:r>
              <a:rPr b="1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on the model after deployment using</a:t>
            </a:r>
            <a:r>
              <a:rPr b="1" i="0" lang="en" sz="14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 external samples. </a:t>
            </a:r>
            <a:endParaRPr b="1" i="0" sz="1400" u="none" cap="none" strike="noStrike"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508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was done to ensure that the model is capable of </a:t>
            </a:r>
            <a:r>
              <a:rPr b="1" i="0" lang="en" sz="1400" u="none" cap="none" strike="noStrike">
                <a:solidFill>
                  <a:srgbClr val="82C7A5"/>
                </a:solidFill>
                <a:highlight>
                  <a:srgbClr val="191919"/>
                </a:highlight>
                <a:latin typeface="Lato"/>
                <a:ea typeface="Lato"/>
                <a:cs typeface="Lato"/>
                <a:sym typeface="Lato"/>
              </a:rPr>
              <a:t>predicting the size of samples that are external to the dataset.</a:t>
            </a:r>
            <a:endParaRPr b="1" i="0" sz="1400" u="none" cap="none" strike="noStrike">
              <a:solidFill>
                <a:srgbClr val="82C7A5"/>
              </a:solidFill>
              <a:highlight>
                <a:srgbClr val="191919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508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i="0" lang="en" sz="1400" u="none" cap="none" strike="noStrike">
                <a:solidFill>
                  <a:srgbClr val="FFFFFF"/>
                </a:solidFill>
                <a:highlight>
                  <a:srgbClr val="191919"/>
                </a:highlight>
                <a:latin typeface="Lato"/>
                <a:ea typeface="Lato"/>
                <a:cs typeface="Lato"/>
                <a:sym typeface="Lato"/>
              </a:rPr>
              <a:t>note that these results were not achieved without the hard work put into Exploratory Data Analysis (EDA) and data preprocessing.</a:t>
            </a:r>
            <a:endParaRPr b="1" i="0" sz="1400" u="none" cap="none" strike="noStrike">
              <a:solidFill>
                <a:srgbClr val="FFFFFF"/>
              </a:solidFill>
              <a:highlight>
                <a:srgbClr val="191919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8" name="Google Shape;70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4600" y="1428113"/>
            <a:ext cx="3720026" cy="24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22"/>
          <p:cNvPicPr preferRelativeResize="0"/>
          <p:nvPr/>
        </p:nvPicPr>
        <p:blipFill rotWithShape="1">
          <a:blip r:embed="rId4">
            <a:alphaModFix/>
          </a:blip>
          <a:srcRect b="0" l="0" r="12579" t="64470"/>
          <a:stretch/>
        </p:blipFill>
        <p:spPr>
          <a:xfrm>
            <a:off x="5145600" y="399651"/>
            <a:ext cx="3739025" cy="95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22"/>
          <p:cNvPicPr preferRelativeResize="0"/>
          <p:nvPr/>
        </p:nvPicPr>
        <p:blipFill rotWithShape="1">
          <a:blip r:embed="rId5">
            <a:alphaModFix/>
          </a:blip>
          <a:srcRect b="22272" l="24972" r="26591" t="62560"/>
          <a:stretch/>
        </p:blipFill>
        <p:spPr>
          <a:xfrm>
            <a:off x="5196325" y="3936300"/>
            <a:ext cx="3656576" cy="7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e450c05189_0_4"/>
          <p:cNvSpPr txBox="1"/>
          <p:nvPr>
            <p:ph type="title"/>
          </p:nvPr>
        </p:nvSpPr>
        <p:spPr>
          <a:xfrm flipH="1" rot="10800000">
            <a:off x="629050" y="3173025"/>
            <a:ext cx="4653300" cy="18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508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marR="508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716" name="Google Shape;716;g2e450c05189_0_4"/>
          <p:cNvSpPr txBox="1"/>
          <p:nvPr/>
        </p:nvSpPr>
        <p:spPr>
          <a:xfrm>
            <a:off x="1008325" y="2766050"/>
            <a:ext cx="62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717" name="Google Shape;717;g2e450c05189_0_4"/>
          <p:cNvSpPr txBox="1"/>
          <p:nvPr/>
        </p:nvSpPr>
        <p:spPr>
          <a:xfrm>
            <a:off x="629050" y="411200"/>
            <a:ext cx="5328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Size Predictor </a:t>
            </a:r>
            <a:r>
              <a:rPr b="1"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(updated…)</a:t>
            </a:r>
            <a:endParaRPr sz="22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18" name="Google Shape;718;g2e450c05189_0_4"/>
          <p:cNvSpPr txBox="1"/>
          <p:nvPr/>
        </p:nvSpPr>
        <p:spPr>
          <a:xfrm>
            <a:off x="407050" y="980600"/>
            <a:ext cx="4227600" cy="3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 We have updated our model by collecting more data via </a:t>
            </a:r>
            <a:r>
              <a:rPr b="1" lang="en" sz="1600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surveys</a:t>
            </a: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turned it into a </a:t>
            </a:r>
            <a:r>
              <a:rPr b="1" lang="en" sz="1600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deep learning model</a:t>
            </a: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using TensorFlow. 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 The model obtained </a:t>
            </a:r>
            <a:r>
              <a:rPr b="1" lang="en" sz="1600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accurate</a:t>
            </a:r>
            <a:r>
              <a:rPr b="1"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size predictions, and we also tested it with external data to ensure model capability to </a:t>
            </a:r>
            <a:r>
              <a:rPr b="1" lang="en" sz="1600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predict sizes outside the test data.</a:t>
            </a:r>
            <a:endParaRPr b="1" sz="1600"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9" name="Google Shape;719;g2e450c05189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275" y="904150"/>
            <a:ext cx="3463950" cy="2268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g2e450c05189_0_4"/>
          <p:cNvPicPr preferRelativeResize="0"/>
          <p:nvPr/>
        </p:nvPicPr>
        <p:blipFill rotWithShape="1">
          <a:blip r:embed="rId4">
            <a:alphaModFix/>
          </a:blip>
          <a:srcRect b="31821" l="6856" r="61735" t="56764"/>
          <a:stretch/>
        </p:blipFill>
        <p:spPr>
          <a:xfrm>
            <a:off x="4927525" y="3487550"/>
            <a:ext cx="3543450" cy="8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e450c05189_0_29"/>
          <p:cNvSpPr txBox="1"/>
          <p:nvPr>
            <p:ph type="title"/>
          </p:nvPr>
        </p:nvSpPr>
        <p:spPr>
          <a:xfrm flipH="1" rot="10800000">
            <a:off x="720000" y="-83350"/>
            <a:ext cx="7704000" cy="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2e450c05189_0_29"/>
          <p:cNvSpPr txBox="1"/>
          <p:nvPr/>
        </p:nvSpPr>
        <p:spPr>
          <a:xfrm>
            <a:off x="666050" y="4255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Flask deployment</a:t>
            </a:r>
            <a:endParaRPr b="1"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7" name="Google Shape;727;g2e450c05189_0_29"/>
          <p:cNvPicPr preferRelativeResize="0"/>
          <p:nvPr/>
        </p:nvPicPr>
        <p:blipFill rotWithShape="1">
          <a:blip r:embed="rId3">
            <a:alphaModFix/>
          </a:blip>
          <a:srcRect b="9266" l="5554" r="54427" t="14844"/>
          <a:stretch/>
        </p:blipFill>
        <p:spPr>
          <a:xfrm>
            <a:off x="5698550" y="974052"/>
            <a:ext cx="2732677" cy="32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g2e450c05189_0_29"/>
          <p:cNvSpPr txBox="1"/>
          <p:nvPr/>
        </p:nvSpPr>
        <p:spPr>
          <a:xfrm>
            <a:off x="240525" y="1073100"/>
            <a:ext cx="5310000" cy="3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700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r>
              <a:rPr b="1" lang="en" sz="1700">
                <a:solidFill>
                  <a:srgbClr val="82C7A5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User Input and Data Processing</a:t>
            </a:r>
            <a:endParaRPr b="1" sz="1700">
              <a:solidFill>
                <a:srgbClr val="82C7A5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• Users submit weight, age, and height through a POST request to the `/submit` endpoint.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•Model Loading and Prediction</a:t>
            </a:r>
            <a:endParaRPr b="1" sz="1700"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• The application loads a </a:t>
            </a:r>
            <a:r>
              <a:rPr b="1" lang="en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pre-trained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Tensorflow model and a     scaler to normalize the input data.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• It predicts the appropriate </a:t>
            </a:r>
            <a:r>
              <a:rPr b="1" lang="en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clothing size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by calculating BMI    and mapping the prediction to a size category.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•Results</a:t>
            </a:r>
            <a:endParaRPr b="1" sz="1800"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• The predicted size is returned as a </a:t>
            </a:r>
            <a:r>
              <a:rPr b="1" lang="en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JSON response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•This allows easy consumption by both </a:t>
            </a:r>
            <a:r>
              <a:rPr b="1" lang="en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mobile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lang="en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web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applications for smooth user interaction.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70b5d846f8_0_6"/>
          <p:cNvSpPr txBox="1"/>
          <p:nvPr>
            <p:ph type="title"/>
          </p:nvPr>
        </p:nvSpPr>
        <p:spPr>
          <a:xfrm>
            <a:off x="462475" y="4657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Recommendation with Visual Similarity:</a:t>
            </a:r>
            <a:endParaRPr b="1" sz="37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4" name="Google Shape;734;g270b5d846f8_0_6"/>
          <p:cNvSpPr txBox="1"/>
          <p:nvPr/>
        </p:nvSpPr>
        <p:spPr>
          <a:xfrm>
            <a:off x="176150" y="800875"/>
            <a:ext cx="4760100" cy="3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b="1" sz="1800"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 Recommendation model to  help users find relevant items.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 We'll discuss recommendation, </a:t>
            </a:r>
            <a:r>
              <a:rPr b="1" lang="en" sz="1100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VGG16</a:t>
            </a: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feature extraction, and </a:t>
            </a:r>
            <a:r>
              <a:rPr b="1" lang="en" sz="1100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KNN</a:t>
            </a: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for visual similarity.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1. Recommendation</a:t>
            </a:r>
            <a:r>
              <a:rPr b="1" lang="en" sz="1600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1" sz="1600"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 Recommender model suggest items based on </a:t>
            </a:r>
            <a:r>
              <a:rPr b="1" lang="en" sz="1100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user preferences.</a:t>
            </a:r>
            <a:endParaRPr b="1" sz="1100"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 Content-based filtering recommends items similar to user preferences.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5" name="Google Shape;735;g270b5d846f8_0_6"/>
          <p:cNvPicPr preferRelativeResize="0"/>
          <p:nvPr/>
        </p:nvPicPr>
        <p:blipFill rotWithShape="1">
          <a:blip r:embed="rId3">
            <a:alphaModFix/>
          </a:blip>
          <a:srcRect b="0" l="23120" r="23012" t="44797"/>
          <a:stretch/>
        </p:blipFill>
        <p:spPr>
          <a:xfrm>
            <a:off x="4866950" y="1290538"/>
            <a:ext cx="4112451" cy="26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70b5d846f8_0_13"/>
          <p:cNvSpPr txBox="1"/>
          <p:nvPr>
            <p:ph type="title"/>
          </p:nvPr>
        </p:nvSpPr>
        <p:spPr>
          <a:xfrm>
            <a:off x="435375" y="7093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Recommendation with Visual Similarity </a:t>
            </a:r>
            <a: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(cont…)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270b5d846f8_0_13"/>
          <p:cNvSpPr txBox="1"/>
          <p:nvPr/>
        </p:nvSpPr>
        <p:spPr>
          <a:xfrm>
            <a:off x="165325" y="894250"/>
            <a:ext cx="48024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2. Feature Extraction:</a:t>
            </a:r>
            <a:endParaRPr b="1" sz="1700"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Extracts essential information from data.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 Pre-trained models like </a:t>
            </a:r>
            <a:r>
              <a:rPr b="1" lang="en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VGG16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extract features from images.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3. K-Nearest Neighbors (KNN):</a:t>
            </a:r>
            <a:endParaRPr b="1" sz="1700"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KNN finds the K-nearest neighbors to a given item.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 It identifies visually similar products based on </a:t>
            </a:r>
            <a:r>
              <a:rPr b="1" lang="en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feature vectors.</a:t>
            </a:r>
            <a:endParaRPr b="1"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Conclusion:</a:t>
            </a:r>
            <a:endParaRPr b="1" sz="1700"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Combining recommendation, feature extraction,and KNN creates robust visual similarity recommendations.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2" name="Google Shape;742;g270b5d846f8_0_13"/>
          <p:cNvPicPr preferRelativeResize="0"/>
          <p:nvPr/>
        </p:nvPicPr>
        <p:blipFill rotWithShape="1">
          <a:blip r:embed="rId3">
            <a:alphaModFix/>
          </a:blip>
          <a:srcRect b="8176" l="23337" r="3040" t="34683"/>
          <a:stretch/>
        </p:blipFill>
        <p:spPr>
          <a:xfrm>
            <a:off x="4967725" y="1396900"/>
            <a:ext cx="4014899" cy="222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450c05189_0_22"/>
          <p:cNvSpPr txBox="1"/>
          <p:nvPr>
            <p:ph type="title"/>
          </p:nvPr>
        </p:nvSpPr>
        <p:spPr>
          <a:xfrm>
            <a:off x="712800" y="777075"/>
            <a:ext cx="3202500" cy="28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Flask deployment</a:t>
            </a:r>
            <a:endParaRPr b="1" sz="2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8" name="Google Shape;748;g2e450c05189_0_22"/>
          <p:cNvPicPr preferRelativeResize="0"/>
          <p:nvPr/>
        </p:nvPicPr>
        <p:blipFill rotWithShape="1">
          <a:blip r:embed="rId3">
            <a:alphaModFix/>
          </a:blip>
          <a:srcRect b="0" l="0" r="51399" t="57184"/>
          <a:stretch/>
        </p:blipFill>
        <p:spPr>
          <a:xfrm>
            <a:off x="4950475" y="1371975"/>
            <a:ext cx="4059226" cy="22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2e450c05189_0_22"/>
          <p:cNvSpPr txBox="1"/>
          <p:nvPr/>
        </p:nvSpPr>
        <p:spPr>
          <a:xfrm>
            <a:off x="132175" y="1063850"/>
            <a:ext cx="4818300" cy="3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 We have created a </a:t>
            </a:r>
            <a:r>
              <a:rPr b="1" lang="en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Flask endpoint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for deploying our </a:t>
            </a:r>
            <a:r>
              <a:rPr b="1" lang="en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Fashion Recommendation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model to host it for a mobile app and web.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 Extracts features from a given image URL and finds similar fashion items; the </a:t>
            </a:r>
            <a:r>
              <a:rPr b="1" lang="en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pre-loaded model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returns </a:t>
            </a:r>
            <a:r>
              <a:rPr b="1" lang="en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similar product IDs.</a:t>
            </a:r>
            <a:endParaRPr b="1"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Processes POST requests to provide fashion recommendations with robust input validation and error handling.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 Utilizes pre-loaded model for accurate image processing and recommendations.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3"/>
          <p:cNvSpPr txBox="1"/>
          <p:nvPr/>
        </p:nvSpPr>
        <p:spPr>
          <a:xfrm>
            <a:off x="832350" y="389200"/>
            <a:ext cx="74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Custom your own T-shirt.</a:t>
            </a:r>
            <a:endParaRPr b="0" i="0" sz="3500" u="none" cap="none" strike="noStrike">
              <a:solidFill>
                <a:schemeClr val="lt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55" name="Google Shape;755;p23"/>
          <p:cNvSpPr txBox="1"/>
          <p:nvPr/>
        </p:nvSpPr>
        <p:spPr>
          <a:xfrm>
            <a:off x="146750" y="1065175"/>
            <a:ext cx="6092100" cy="4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7400" wrap="square" tIns="91425">
            <a:no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      Transforming user input into Unique T-Shirt Designs!</a:t>
            </a:r>
            <a:endParaRPr b="1" i="0" sz="1600" u="none" cap="none" strike="noStrike"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457200" marR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b="1" i="0" lang="en" sz="1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 feature allows customers to transform their text into unique t-shirt designs.</a:t>
            </a:r>
            <a:endParaRPr b="1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Arial"/>
              <a:buChar char="●"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b="1" i="0" lang="en" sz="18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Stable Diffusion </a:t>
            </a:r>
            <a:r>
              <a:rPr b="1" i="0" lang="en" sz="1550" u="none" cap="none" strike="noStrike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is a type of generative AI model, specifically a </a:t>
            </a:r>
            <a:r>
              <a:rPr b="1" i="0" lang="en" sz="1550" u="none" cap="none" strike="noStrike">
                <a:solidFill>
                  <a:srgbClr val="82C7A5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text-to-image diffusion model</a:t>
            </a:r>
            <a:r>
              <a:rPr b="1" i="0" lang="en" sz="155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i="0" lang="en" sz="1550" u="none" cap="none" strike="noStrike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It’s capable of generating high-quality, photo-realistic images from text descriptions</a:t>
            </a:r>
            <a:r>
              <a:rPr b="1" i="0" lang="en" sz="155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i="0" lang="en" sz="1550" u="none" cap="none" strike="noStrike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model is considered a significant advancement in the field of generative AI due to its ability to produce images with a high degree of control over the output</a:t>
            </a:r>
            <a:r>
              <a:rPr b="1" i="0" lang="en" sz="155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b="1" i="0" lang="en" sz="2000" u="none" cap="none" strike="noStrike">
                <a:solidFill>
                  <a:srgbClr val="82C7A5"/>
                </a:solidFill>
                <a:highlight>
                  <a:srgbClr val="1B212C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br>
              <a:rPr b="1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b="1" i="0" sz="1250" u="none" cap="none" strike="noStrike">
              <a:solidFill>
                <a:srgbClr val="11111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highlight>
                <a:srgbClr val="191919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highlight>
                <a:srgbClr val="1B212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highlight>
                <a:srgbClr val="1B212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6" name="Google Shape;75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9541" y="792548"/>
            <a:ext cx="2039113" cy="4105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24"/>
          <p:cNvSpPr txBox="1"/>
          <p:nvPr/>
        </p:nvSpPr>
        <p:spPr>
          <a:xfrm>
            <a:off x="899550" y="253038"/>
            <a:ext cx="734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Stable Diffusion</a:t>
            </a:r>
            <a:r>
              <a:rPr b="1" i="0" lang="en" sz="17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" sz="17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0" lang="en" sz="2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i="0" lang="en" sz="1800" u="none" cap="none" strike="noStrike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Cont…</a:t>
            </a:r>
            <a:r>
              <a:rPr b="1" i="0" lang="en" sz="2500" u="none" cap="none" strike="noStrike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i="0" sz="1700" u="none" cap="none" strike="noStrike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2" name="Google Shape;762;p24"/>
          <p:cNvSpPr txBox="1"/>
          <p:nvPr/>
        </p:nvSpPr>
        <p:spPr>
          <a:xfrm>
            <a:off x="277700" y="821350"/>
            <a:ext cx="4597500" cy="40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50800" rtl="0" algn="just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b="1" i="0" lang="en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image represents a</a:t>
            </a:r>
            <a:r>
              <a:rPr b="1" i="0" lang="en" sz="15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 Stable Diffusion</a:t>
            </a:r>
            <a:r>
              <a:rPr b="1" i="0" lang="en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deep learning model.</a:t>
            </a:r>
            <a:endParaRPr b="1" i="0" sz="1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marR="508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Lato"/>
              <a:buChar char="●"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marR="508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ato"/>
              <a:buChar char="●"/>
            </a:pPr>
            <a:r>
              <a:rPr b="1" i="0" lang="en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process starts with a </a:t>
            </a:r>
            <a:r>
              <a:rPr b="1" i="0" lang="en" sz="15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text description</a:t>
            </a:r>
            <a:r>
              <a:rPr b="1" i="0" lang="en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which is converted by a “text encoder” into a format suitable for the “image generator”.</a:t>
            </a:r>
            <a:endParaRPr b="1" i="0" sz="1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marR="508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Lato"/>
              <a:buChar char="●"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marR="508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ato"/>
              <a:buChar char="●"/>
            </a:pPr>
            <a:r>
              <a:rPr b="1" i="0" lang="en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generator creates a </a:t>
            </a:r>
            <a:r>
              <a:rPr b="1" i="0" lang="en" sz="15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low-resolution image</a:t>
            </a:r>
            <a:r>
              <a:rPr b="1" i="0" lang="en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based on the encoded text.</a:t>
            </a:r>
            <a:endParaRPr b="1" i="0" sz="1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marR="508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Lato"/>
              <a:buChar char="●"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marR="508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ato"/>
              <a:buChar char="●"/>
            </a:pPr>
            <a:r>
              <a:rPr b="1" i="0" lang="en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Finally, a “super resolution model” enhances this image, resulting in a </a:t>
            </a:r>
            <a:r>
              <a:rPr b="1" i="0" lang="en" sz="1500" u="none" cap="none" strike="noStrik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high-resolution</a:t>
            </a:r>
            <a:r>
              <a:rPr b="1" i="0" lang="en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output that accurately depicts the initial text description.</a:t>
            </a:r>
            <a:endParaRPr b="1" i="0" sz="2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marR="50800" rtl="0" algn="just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highlight>
                <a:srgbClr val="1B212C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1150" lvl="1" marL="457200" marR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t/>
            </a:r>
            <a:endParaRPr b="1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3" name="Google Shape;763;p24"/>
          <p:cNvPicPr preferRelativeResize="0"/>
          <p:nvPr/>
        </p:nvPicPr>
        <p:blipFill rotWithShape="1">
          <a:blip r:embed="rId3">
            <a:alphaModFix/>
          </a:blip>
          <a:srcRect b="5840" l="11852" r="7735" t="10244"/>
          <a:stretch/>
        </p:blipFill>
        <p:spPr>
          <a:xfrm>
            <a:off x="5131675" y="1062150"/>
            <a:ext cx="3628923" cy="331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"/>
          <p:cNvSpPr/>
          <p:nvPr/>
        </p:nvSpPr>
        <p:spPr>
          <a:xfrm>
            <a:off x="3384176" y="1058572"/>
            <a:ext cx="1371000" cy="1329000"/>
          </a:xfrm>
          <a:prstGeom prst="ellipse">
            <a:avLst/>
          </a:prstGeom>
          <a:gradFill>
            <a:gsLst>
              <a:gs pos="0">
                <a:srgbClr val="D9D9D9"/>
              </a:gs>
              <a:gs pos="46000">
                <a:srgbClr val="82C7A5"/>
              </a:gs>
              <a:gs pos="66000">
                <a:srgbClr val="0145AC"/>
              </a:gs>
              <a:gs pos="100000">
                <a:srgbClr val="EECE1A"/>
              </a:gs>
            </a:gsLst>
            <a:lin ang="54007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"/>
          <p:cNvSpPr/>
          <p:nvPr/>
        </p:nvSpPr>
        <p:spPr>
          <a:xfrm>
            <a:off x="1936922" y="3141868"/>
            <a:ext cx="1371000" cy="1329000"/>
          </a:xfrm>
          <a:prstGeom prst="ellipse">
            <a:avLst/>
          </a:prstGeom>
          <a:gradFill>
            <a:gsLst>
              <a:gs pos="0">
                <a:srgbClr val="D9D9D9"/>
              </a:gs>
              <a:gs pos="46000">
                <a:srgbClr val="82C7A5"/>
              </a:gs>
              <a:gs pos="66000">
                <a:srgbClr val="0145AC"/>
              </a:gs>
              <a:gs pos="100000">
                <a:srgbClr val="EECE1A"/>
              </a:gs>
            </a:gsLst>
            <a:lin ang="54007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"/>
          <p:cNvSpPr/>
          <p:nvPr/>
        </p:nvSpPr>
        <p:spPr>
          <a:xfrm>
            <a:off x="1691507" y="1028721"/>
            <a:ext cx="1371000" cy="1329000"/>
          </a:xfrm>
          <a:prstGeom prst="ellipse">
            <a:avLst/>
          </a:prstGeom>
          <a:gradFill>
            <a:gsLst>
              <a:gs pos="0">
                <a:srgbClr val="D9D9D9"/>
              </a:gs>
              <a:gs pos="46000">
                <a:srgbClr val="82C7A5"/>
              </a:gs>
              <a:gs pos="66000">
                <a:srgbClr val="0145AC"/>
              </a:gs>
              <a:gs pos="100000">
                <a:srgbClr val="EECE1A"/>
              </a:gs>
            </a:gsLst>
            <a:lin ang="54007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"/>
          <p:cNvSpPr/>
          <p:nvPr/>
        </p:nvSpPr>
        <p:spPr>
          <a:xfrm>
            <a:off x="5027527" y="1036634"/>
            <a:ext cx="1371000" cy="1329000"/>
          </a:xfrm>
          <a:prstGeom prst="ellipse">
            <a:avLst/>
          </a:prstGeom>
          <a:gradFill>
            <a:gsLst>
              <a:gs pos="0">
                <a:srgbClr val="D9D9D9"/>
              </a:gs>
              <a:gs pos="46000">
                <a:srgbClr val="82C7A5"/>
              </a:gs>
              <a:gs pos="66000">
                <a:srgbClr val="0145AC"/>
              </a:gs>
              <a:gs pos="100000">
                <a:srgbClr val="EECE1A"/>
              </a:gs>
            </a:gsLst>
            <a:lin ang="54007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"/>
          <p:cNvSpPr/>
          <p:nvPr/>
        </p:nvSpPr>
        <p:spPr>
          <a:xfrm>
            <a:off x="6257646" y="3073966"/>
            <a:ext cx="1371000" cy="1329000"/>
          </a:xfrm>
          <a:prstGeom prst="ellipse">
            <a:avLst/>
          </a:prstGeom>
          <a:gradFill>
            <a:gsLst>
              <a:gs pos="0">
                <a:srgbClr val="D9D9D9"/>
              </a:gs>
              <a:gs pos="46000">
                <a:srgbClr val="82C7A5"/>
              </a:gs>
              <a:gs pos="66000">
                <a:srgbClr val="0145AC"/>
              </a:gs>
              <a:gs pos="100000">
                <a:srgbClr val="EECE1A"/>
              </a:gs>
            </a:gsLst>
            <a:lin ang="54007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"/>
          <p:cNvSpPr/>
          <p:nvPr/>
        </p:nvSpPr>
        <p:spPr>
          <a:xfrm>
            <a:off x="6852373" y="1069100"/>
            <a:ext cx="1371000" cy="1329000"/>
          </a:xfrm>
          <a:prstGeom prst="ellipse">
            <a:avLst/>
          </a:prstGeom>
          <a:gradFill>
            <a:gsLst>
              <a:gs pos="0">
                <a:srgbClr val="D9D9D9"/>
              </a:gs>
              <a:gs pos="46000">
                <a:srgbClr val="82C7A5"/>
              </a:gs>
              <a:gs pos="66000">
                <a:srgbClr val="0145AC"/>
              </a:gs>
              <a:gs pos="100000">
                <a:srgbClr val="EECE1A"/>
              </a:gs>
            </a:gsLst>
            <a:lin ang="54007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"/>
          <p:cNvSpPr/>
          <p:nvPr/>
        </p:nvSpPr>
        <p:spPr>
          <a:xfrm>
            <a:off x="4191819" y="3059259"/>
            <a:ext cx="1440900" cy="1420200"/>
          </a:xfrm>
          <a:prstGeom prst="ellipse">
            <a:avLst/>
          </a:prstGeom>
          <a:gradFill>
            <a:gsLst>
              <a:gs pos="0">
                <a:srgbClr val="D9D9D9"/>
              </a:gs>
              <a:gs pos="46000">
                <a:srgbClr val="82C7A5"/>
              </a:gs>
              <a:gs pos="66000">
                <a:srgbClr val="0145AC"/>
              </a:gs>
              <a:gs pos="100000">
                <a:srgbClr val="EECE1A"/>
              </a:gs>
            </a:gsLst>
            <a:lin ang="54007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"/>
          <p:cNvSpPr txBox="1"/>
          <p:nvPr/>
        </p:nvSpPr>
        <p:spPr>
          <a:xfrm>
            <a:off x="1561000" y="2436806"/>
            <a:ext cx="1632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</a:pPr>
            <a:r>
              <a:rPr b="1" i="0" lang="en" sz="14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Youssef Gerges</a:t>
            </a:r>
            <a:endParaRPr b="0" i="0" sz="1400" u="none" cap="none" strike="noStrike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6" name="Google Shape;376;p3"/>
          <p:cNvSpPr txBox="1"/>
          <p:nvPr/>
        </p:nvSpPr>
        <p:spPr>
          <a:xfrm>
            <a:off x="3213618" y="2491201"/>
            <a:ext cx="17121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</a:pPr>
            <a:r>
              <a:rPr b="1" i="0" lang="en" sz="14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Ebram Shereen</a:t>
            </a:r>
            <a:endParaRPr b="0" i="0" sz="1400" u="none" cap="none" strike="noStrike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7" name="Google Shape;377;p3"/>
          <p:cNvSpPr txBox="1"/>
          <p:nvPr/>
        </p:nvSpPr>
        <p:spPr>
          <a:xfrm>
            <a:off x="4897023" y="2452605"/>
            <a:ext cx="1632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</a:pPr>
            <a:r>
              <a:rPr b="1" i="0" lang="en" sz="14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Kerolos Karam</a:t>
            </a:r>
            <a:endParaRPr b="0" i="0" sz="1400" u="none" cap="none" strike="noStrike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</a:pPr>
            <a:r>
              <a:t/>
            </a:r>
            <a:endParaRPr b="1" i="0" sz="1400" u="none" cap="none" strike="noStrike">
              <a:solidFill>
                <a:srgbClr val="C1DDA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3"/>
          <p:cNvSpPr txBox="1"/>
          <p:nvPr/>
        </p:nvSpPr>
        <p:spPr>
          <a:xfrm>
            <a:off x="3842257" y="4479605"/>
            <a:ext cx="2139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</a:pPr>
            <a:r>
              <a:rPr b="1" i="0" lang="en" sz="14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Osama Abdelghani</a:t>
            </a:r>
            <a:endParaRPr b="0" i="0" sz="1400" u="none" cap="none" strike="noStrike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9" name="Google Shape;379;p3"/>
          <p:cNvSpPr txBox="1"/>
          <p:nvPr/>
        </p:nvSpPr>
        <p:spPr>
          <a:xfrm>
            <a:off x="6149880" y="4419005"/>
            <a:ext cx="17385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</a:pPr>
            <a:r>
              <a:rPr b="1" i="0" lang="en" sz="14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Omar Mohamed</a:t>
            </a:r>
            <a:r>
              <a:rPr b="1" i="0" lang="en" sz="1400" u="none" cap="none" strike="noStrike">
                <a:solidFill>
                  <a:srgbClr val="C1DDA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C1DDA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0" name="Google Shape;380;p3"/>
          <p:cNvSpPr txBox="1"/>
          <p:nvPr/>
        </p:nvSpPr>
        <p:spPr>
          <a:xfrm>
            <a:off x="6717215" y="2436805"/>
            <a:ext cx="1632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</a:pPr>
            <a:r>
              <a:rPr b="1" i="0" lang="en" sz="14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Mario Sarhan </a:t>
            </a:r>
            <a:endParaRPr b="0" i="0" sz="1400" u="none" cap="none" strike="noStrike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1" name="Google Shape;381;p3"/>
          <p:cNvSpPr txBox="1"/>
          <p:nvPr/>
        </p:nvSpPr>
        <p:spPr>
          <a:xfrm>
            <a:off x="1531088" y="4479605"/>
            <a:ext cx="2198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Montserrat"/>
              <a:buNone/>
            </a:pPr>
            <a:r>
              <a:rPr b="1" i="0" lang="en" sz="14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Abdelrahman Ashraf</a:t>
            </a:r>
            <a:endParaRPr b="0" i="0" sz="1400" u="none" cap="none" strike="noStrike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82" name="Google Shape;382;p3"/>
          <p:cNvPicPr preferRelativeResize="0"/>
          <p:nvPr/>
        </p:nvPicPr>
        <p:blipFill rotWithShape="1">
          <a:blip r:embed="rId3">
            <a:alphaModFix/>
          </a:blip>
          <a:srcRect b="26088" l="17487" r="9310" t="709"/>
          <a:stretch/>
        </p:blipFill>
        <p:spPr>
          <a:xfrm>
            <a:off x="1696140" y="1037287"/>
            <a:ext cx="1361700" cy="131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3" name="Google Shape;38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9570" y="1053617"/>
            <a:ext cx="1386900" cy="133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4" name="Google Shape;384;p3"/>
          <p:cNvPicPr preferRelativeResize="0"/>
          <p:nvPr/>
        </p:nvPicPr>
        <p:blipFill rotWithShape="1">
          <a:blip r:embed="rId5">
            <a:alphaModFix/>
          </a:blip>
          <a:srcRect b="16674" l="10710" r="10710" t="4745"/>
          <a:stretch/>
        </p:blipFill>
        <p:spPr>
          <a:xfrm>
            <a:off x="1936911" y="3105318"/>
            <a:ext cx="1366200" cy="13656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5" name="Google Shape;385;p3"/>
          <p:cNvPicPr preferRelativeResize="0"/>
          <p:nvPr/>
        </p:nvPicPr>
        <p:blipFill rotWithShape="1">
          <a:blip r:embed="rId6">
            <a:alphaModFix/>
          </a:blip>
          <a:srcRect b="41131" l="21671" r="20889" t="15239"/>
          <a:stretch/>
        </p:blipFill>
        <p:spPr>
          <a:xfrm>
            <a:off x="3386575" y="1058565"/>
            <a:ext cx="1366200" cy="1329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6" name="Google Shape;386;p3"/>
          <p:cNvPicPr preferRelativeResize="0"/>
          <p:nvPr/>
        </p:nvPicPr>
        <p:blipFill rotWithShape="1">
          <a:blip r:embed="rId7">
            <a:alphaModFix/>
          </a:blip>
          <a:srcRect b="5595" l="5595" r="5595" t="5595"/>
          <a:stretch/>
        </p:blipFill>
        <p:spPr>
          <a:xfrm>
            <a:off x="6258807" y="3076560"/>
            <a:ext cx="1366200" cy="132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7" name="Google Shape;387;p3"/>
          <p:cNvPicPr preferRelativeResize="0"/>
          <p:nvPr/>
        </p:nvPicPr>
        <p:blipFill rotWithShape="1">
          <a:blip r:embed="rId8">
            <a:alphaModFix/>
          </a:blip>
          <a:srcRect b="6977" l="6986" r="6968" t="6978"/>
          <a:stretch/>
        </p:blipFill>
        <p:spPr>
          <a:xfrm>
            <a:off x="4197887" y="3066559"/>
            <a:ext cx="1427700" cy="1405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8" name="Google Shape;388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96140" y="539400"/>
            <a:ext cx="589677600" cy="60852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9" name="Google Shape;389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52373" y="1077662"/>
            <a:ext cx="1361700" cy="1311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0" name="Google Shape;390;p3"/>
          <p:cNvSpPr txBox="1"/>
          <p:nvPr/>
        </p:nvSpPr>
        <p:spPr>
          <a:xfrm>
            <a:off x="2821525" y="246150"/>
            <a:ext cx="30591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Project </a:t>
            </a:r>
            <a:r>
              <a:rPr b="1" i="0" lang="en" sz="2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Members</a:t>
            </a:r>
            <a:endParaRPr b="1" i="0" sz="2800" u="none" cap="none" strike="noStrike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rgbClr val="82C7A5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25"/>
          <p:cNvSpPr txBox="1"/>
          <p:nvPr/>
        </p:nvSpPr>
        <p:spPr>
          <a:xfrm>
            <a:off x="1520450" y="4366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    </a:t>
            </a:r>
            <a:r>
              <a:rPr b="1" i="0" lang="en" sz="27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Chatbot</a:t>
            </a:r>
            <a:endParaRPr b="0" i="0" sz="3900" u="none" cap="none" strike="noStrike">
              <a:solidFill>
                <a:schemeClr val="lt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69" name="Google Shape;769;p25"/>
          <p:cNvSpPr txBox="1"/>
          <p:nvPr/>
        </p:nvSpPr>
        <p:spPr>
          <a:xfrm>
            <a:off x="1520450" y="1648200"/>
            <a:ext cx="4077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chatbot can provide real-time customer support, answer user queries, help with recommendations, and assist with common issues. Chatbots enhance user engagement and customer satisfaction by providing immediate assistance.</a:t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0" name="Google Shape;770;p25"/>
          <p:cNvPicPr preferRelativeResize="0"/>
          <p:nvPr/>
        </p:nvPicPr>
        <p:blipFill rotWithShape="1">
          <a:blip r:embed="rId3">
            <a:alphaModFix/>
          </a:blip>
          <a:srcRect b="22789" l="23731" r="7538" t="1669"/>
          <a:stretch/>
        </p:blipFill>
        <p:spPr>
          <a:xfrm>
            <a:off x="6338620" y="853304"/>
            <a:ext cx="1954400" cy="409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6"/>
          <p:cNvSpPr txBox="1"/>
          <p:nvPr/>
        </p:nvSpPr>
        <p:spPr>
          <a:xfrm>
            <a:off x="806350" y="2513041"/>
            <a:ext cx="729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 Mobile App</a:t>
            </a:r>
            <a:endParaRPr b="1" i="0" sz="34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6" name="Google Shape;776;p26"/>
          <p:cNvSpPr txBox="1"/>
          <p:nvPr/>
        </p:nvSpPr>
        <p:spPr>
          <a:xfrm>
            <a:off x="1572000" y="99112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06</a:t>
            </a:r>
            <a:endParaRPr b="0" i="0" sz="32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4675" y="1110638"/>
            <a:ext cx="722376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0900" y="2618639"/>
            <a:ext cx="722949" cy="875602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27"/>
          <p:cNvSpPr txBox="1"/>
          <p:nvPr/>
        </p:nvSpPr>
        <p:spPr>
          <a:xfrm>
            <a:off x="1517904" y="438912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Framework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27"/>
          <p:cNvSpPr txBox="1"/>
          <p:nvPr/>
        </p:nvSpPr>
        <p:spPr>
          <a:xfrm>
            <a:off x="1350825" y="1225650"/>
            <a:ext cx="44682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9F9F9"/>
                </a:solidFill>
                <a:highlight>
                  <a:srgbClr val="171717"/>
                </a:highlight>
                <a:latin typeface="Lato"/>
                <a:ea typeface="Lato"/>
                <a:cs typeface="Lato"/>
                <a:sym typeface="Lato"/>
              </a:rPr>
              <a:t>Our e-commerce graduation project, powered by the Flutter framework, offers a unified experience across Android and iOS. With Flutter's rapid development capabilities and performance advantages, we've created a visually appealing and efficient platform for seamless online shopping.</a:t>
            </a:r>
            <a:endParaRPr b="1" i="0" sz="1800" u="none" cap="none" strike="noStrike">
              <a:solidFill>
                <a:srgbClr val="F9F9F9"/>
              </a:solidFill>
              <a:highlight>
                <a:srgbClr val="171717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600" y="954775"/>
            <a:ext cx="1683900" cy="364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5750" y="954775"/>
            <a:ext cx="1683900" cy="364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4900" y="954775"/>
            <a:ext cx="1683900" cy="364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41206" y="954775"/>
            <a:ext cx="1683896" cy="3649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100" y="747088"/>
            <a:ext cx="1683900" cy="364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4400" y="747088"/>
            <a:ext cx="1683900" cy="364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0700" y="747088"/>
            <a:ext cx="1683900" cy="364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47006" y="747088"/>
            <a:ext cx="1683896" cy="3649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e5097c5bd8_1_10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6" name="Google Shape;806;g2e5097c5bd8_1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825" y="1101425"/>
            <a:ext cx="17760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e5097c5bd8_1_10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Gemini chatbot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2" name="Google Shape;812;g2e5097c5bd8_1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016" y="1097280"/>
            <a:ext cx="1569900" cy="3938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e5097c5bd8_1_1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Custom</a:t>
            </a:r>
            <a:r>
              <a:rPr b="1"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your own t-shirt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8" name="Google Shape;818;g2e5097c5bd8_1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675" y="1182975"/>
            <a:ext cx="2310550" cy="389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g2e5097c5bd8_1_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0950" y="1182975"/>
            <a:ext cx="2310550" cy="389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e5097c5bd8_1_1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g2e5097c5bd8_1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016" y="1097280"/>
            <a:ext cx="205786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e5097c5bd8_1_1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1" name="Google Shape;831;g2e5097c5bd8_1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016" y="1097280"/>
            <a:ext cx="205592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"/>
          <p:cNvSpPr txBox="1"/>
          <p:nvPr/>
        </p:nvSpPr>
        <p:spPr>
          <a:xfrm>
            <a:off x="420018" y="404901"/>
            <a:ext cx="6545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Project </a:t>
            </a:r>
            <a:r>
              <a:rPr b="1" i="0" lang="en" sz="3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Supervisors</a:t>
            </a:r>
            <a:endParaRPr b="1" i="0" sz="30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4"/>
          <p:cNvSpPr txBox="1"/>
          <p:nvPr/>
        </p:nvSpPr>
        <p:spPr>
          <a:xfrm>
            <a:off x="1515025" y="1195449"/>
            <a:ext cx="7358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▪"/>
            </a:pPr>
            <a:r>
              <a:rPr b="1" i="0" lang="en" sz="2400" u="none" cap="none" strike="noStrike">
                <a:solidFill>
                  <a:srgbClr val="81CED1"/>
                </a:solidFill>
                <a:latin typeface="Montserrat"/>
                <a:ea typeface="Montserrat"/>
                <a:cs typeface="Montserrat"/>
                <a:sym typeface="Montserrat"/>
              </a:rPr>
              <a:t>Prof:</a:t>
            </a:r>
            <a:r>
              <a:rPr b="1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Dr. Kamal Hamza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Char char="▪"/>
            </a:pPr>
            <a:r>
              <a:rPr b="1" i="0" lang="en" sz="2400" u="none" cap="none" strike="noStrike">
                <a:solidFill>
                  <a:srgbClr val="81CED1"/>
                </a:solidFill>
                <a:latin typeface="Montserrat"/>
                <a:ea typeface="Montserrat"/>
                <a:cs typeface="Montserrat"/>
                <a:sym typeface="Montserrat"/>
              </a:rPr>
              <a:t>Assistant Lecturer: </a:t>
            </a:r>
            <a:endParaRPr b="1" i="0" sz="2400" u="none" cap="none" strike="noStrike">
              <a:solidFill>
                <a:srgbClr val="81CED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Eng. George Samy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97" name="Google Shape;397;p4"/>
          <p:cNvPicPr preferRelativeResize="0"/>
          <p:nvPr/>
        </p:nvPicPr>
        <p:blipFill rotWithShape="1">
          <a:blip r:embed="rId3">
            <a:alphaModFix/>
          </a:blip>
          <a:srcRect b="54030" l="122899" r="-122899" t="-54030"/>
          <a:stretch/>
        </p:blipFill>
        <p:spPr>
          <a:xfrm>
            <a:off x="5889175" y="1534650"/>
            <a:ext cx="993600" cy="958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8" name="Google Shape;398;p4"/>
          <p:cNvPicPr preferRelativeResize="0"/>
          <p:nvPr/>
        </p:nvPicPr>
        <p:blipFill rotWithShape="1">
          <a:blip r:embed="rId4">
            <a:alphaModFix/>
          </a:blip>
          <a:srcRect b="0" l="6889" r="6888" t="16457"/>
          <a:stretch/>
        </p:blipFill>
        <p:spPr>
          <a:xfrm>
            <a:off x="5693625" y="1128200"/>
            <a:ext cx="1585500" cy="159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9" name="Google Shape;39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93650" y="2899900"/>
            <a:ext cx="1585500" cy="1592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/>
          <p:nvPr/>
        </p:nvSpPr>
        <p:spPr>
          <a:xfrm flipH="1">
            <a:off x="1229775" y="2103400"/>
            <a:ext cx="6795300" cy="12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b="1" lang="en" sz="3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Website</a:t>
            </a:r>
            <a:endParaRPr b="1" i="0" sz="3700" u="none" cap="none" strike="noStrike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7" name="Google Shape;837;p30"/>
          <p:cNvSpPr txBox="1"/>
          <p:nvPr/>
        </p:nvSpPr>
        <p:spPr>
          <a:xfrm>
            <a:off x="1371375" y="113272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07</a:t>
            </a:r>
            <a:endParaRPr b="0" i="0" sz="32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e5097c5bd8_1_1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3" name="Google Shape;843;g2e5097c5bd8_1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113" y="1130850"/>
            <a:ext cx="705577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e5097c5bd8_1_1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9" name="Google Shape;849;g2e5097c5bd8_1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3" y="1017725"/>
            <a:ext cx="705577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e5097c5bd8_1_1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5" name="Google Shape;855;g2e5097c5bd8_1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100" y="1062075"/>
            <a:ext cx="705577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e5097c5bd8_1_1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1" name="Google Shape;861;g2e5097c5bd8_1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113" y="782775"/>
            <a:ext cx="705577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e5097c5bd8_1_1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7" name="Google Shape;867;g2e5097c5bd8_1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575" y="1121025"/>
            <a:ext cx="705577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e5097c5bd8_1_1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3" name="Google Shape;873;g2e5097c5bd8_1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50" y="1111225"/>
            <a:ext cx="705577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e5097c5bd8_1_1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9" name="Google Shape;879;g2e5097c5bd8_1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525" y="1130875"/>
            <a:ext cx="640111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31"/>
          <p:cNvSpPr txBox="1"/>
          <p:nvPr/>
        </p:nvSpPr>
        <p:spPr>
          <a:xfrm flipH="1">
            <a:off x="598725" y="1198301"/>
            <a:ext cx="4583700" cy="2541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25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We’ve used SCSS instead of CSS because it provides more features, such as importing files and creating methods.</a:t>
            </a:r>
            <a:endParaRPr b="1" i="0" sz="20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540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We’ve used SVG instead of PNG to control the image colors.</a:t>
            </a:r>
            <a:endParaRPr b="1" i="0" sz="20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540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And I used GIF instead of PNG to add some animations.</a:t>
            </a:r>
            <a:endParaRPr b="1" i="0" sz="2000" u="none" cap="none" strike="noStrike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5" name="Google Shape;88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1100" y="1771800"/>
            <a:ext cx="1873725" cy="1405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artoon character with a key&#10;&#10;Description automatically generated" id="890" name="Google Shape;89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6985" y="2230865"/>
            <a:ext cx="4099889" cy="20315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website&#10;&#10;Description automatically generated" id="891" name="Google Shape;89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030" y="718192"/>
            <a:ext cx="4395270" cy="20315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blue box&#10;&#10;Description automatically generated" id="892" name="Google Shape;89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0023" y="2943435"/>
            <a:ext cx="4395269" cy="20315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893" name="Google Shape;893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4961" y="137704"/>
            <a:ext cx="4099891" cy="1904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"/>
          <p:cNvSpPr txBox="1"/>
          <p:nvPr>
            <p:ph type="title"/>
          </p:nvPr>
        </p:nvSpPr>
        <p:spPr>
          <a:xfrm>
            <a:off x="3148800" y="1048825"/>
            <a:ext cx="4363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900"/>
              <a:t>Introduction</a:t>
            </a:r>
            <a:endParaRPr sz="1900"/>
          </a:p>
        </p:txBody>
      </p:sp>
      <p:sp>
        <p:nvSpPr>
          <p:cNvPr id="405" name="Google Shape;405;p5"/>
          <p:cNvSpPr txBox="1"/>
          <p:nvPr>
            <p:ph idx="6" type="title"/>
          </p:nvPr>
        </p:nvSpPr>
        <p:spPr>
          <a:xfrm>
            <a:off x="3148800" y="1868138"/>
            <a:ext cx="4363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900"/>
              <a:t>Numbers and Statistics</a:t>
            </a:r>
            <a:endParaRPr sz="1900"/>
          </a:p>
        </p:txBody>
      </p:sp>
      <p:sp>
        <p:nvSpPr>
          <p:cNvPr id="406" name="Google Shape;406;p5"/>
          <p:cNvSpPr txBox="1"/>
          <p:nvPr>
            <p:ph idx="9" type="title"/>
          </p:nvPr>
        </p:nvSpPr>
        <p:spPr>
          <a:xfrm>
            <a:off x="3148800" y="2278038"/>
            <a:ext cx="4363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900"/>
              <a:t>Features</a:t>
            </a:r>
            <a:endParaRPr sz="1900"/>
          </a:p>
        </p:txBody>
      </p:sp>
      <p:sp>
        <p:nvSpPr>
          <p:cNvPr id="407" name="Google Shape;407;p5"/>
          <p:cNvSpPr txBox="1"/>
          <p:nvPr>
            <p:ph idx="2" type="title"/>
          </p:nvPr>
        </p:nvSpPr>
        <p:spPr>
          <a:xfrm>
            <a:off x="2085888" y="898464"/>
            <a:ext cx="8940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01.</a:t>
            </a:r>
            <a:endParaRPr sz="2500"/>
          </a:p>
        </p:txBody>
      </p:sp>
      <p:sp>
        <p:nvSpPr>
          <p:cNvPr id="408" name="Google Shape;408;p5"/>
          <p:cNvSpPr txBox="1"/>
          <p:nvPr>
            <p:ph idx="3" type="title"/>
          </p:nvPr>
        </p:nvSpPr>
        <p:spPr>
          <a:xfrm>
            <a:off x="3148800" y="1457850"/>
            <a:ext cx="4363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900"/>
              <a:t>Related Work</a:t>
            </a:r>
            <a:endParaRPr sz="1900"/>
          </a:p>
        </p:txBody>
      </p:sp>
      <p:sp>
        <p:nvSpPr>
          <p:cNvPr id="409" name="Google Shape;409;p5"/>
          <p:cNvSpPr txBox="1"/>
          <p:nvPr>
            <p:ph idx="4" type="title"/>
          </p:nvPr>
        </p:nvSpPr>
        <p:spPr>
          <a:xfrm>
            <a:off x="2108800" y="1307263"/>
            <a:ext cx="8940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02.</a:t>
            </a:r>
            <a:endParaRPr sz="2500"/>
          </a:p>
        </p:txBody>
      </p:sp>
      <p:sp>
        <p:nvSpPr>
          <p:cNvPr id="410" name="Google Shape;410;p5"/>
          <p:cNvSpPr txBox="1"/>
          <p:nvPr>
            <p:ph idx="7" type="title"/>
          </p:nvPr>
        </p:nvSpPr>
        <p:spPr>
          <a:xfrm>
            <a:off x="2108800" y="1717550"/>
            <a:ext cx="8940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500"/>
              <a:t>03.</a:t>
            </a:r>
            <a:endParaRPr sz="2500"/>
          </a:p>
        </p:txBody>
      </p:sp>
      <p:sp>
        <p:nvSpPr>
          <p:cNvPr id="411" name="Google Shape;411;p5"/>
          <p:cNvSpPr txBox="1"/>
          <p:nvPr>
            <p:ph idx="13" type="title"/>
          </p:nvPr>
        </p:nvSpPr>
        <p:spPr>
          <a:xfrm>
            <a:off x="2108800" y="2127438"/>
            <a:ext cx="8940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500"/>
              <a:t>04.</a:t>
            </a:r>
            <a:endParaRPr sz="2500"/>
          </a:p>
        </p:txBody>
      </p:sp>
      <p:sp>
        <p:nvSpPr>
          <p:cNvPr id="412" name="Google Shape;412;p5"/>
          <p:cNvSpPr txBox="1"/>
          <p:nvPr>
            <p:ph idx="15" type="title"/>
          </p:nvPr>
        </p:nvSpPr>
        <p:spPr>
          <a:xfrm>
            <a:off x="720000" y="324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13" name="Google Shape;413;p5"/>
          <p:cNvSpPr txBox="1"/>
          <p:nvPr>
            <p:ph type="title"/>
          </p:nvPr>
        </p:nvSpPr>
        <p:spPr>
          <a:xfrm>
            <a:off x="3148800" y="2668450"/>
            <a:ext cx="4363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900"/>
              <a:t>Software requirements</a:t>
            </a:r>
            <a:endParaRPr sz="1900"/>
          </a:p>
        </p:txBody>
      </p:sp>
      <p:sp>
        <p:nvSpPr>
          <p:cNvPr id="414" name="Google Shape;414;p5"/>
          <p:cNvSpPr txBox="1"/>
          <p:nvPr>
            <p:ph idx="6" type="title"/>
          </p:nvPr>
        </p:nvSpPr>
        <p:spPr>
          <a:xfrm>
            <a:off x="3148800" y="3465463"/>
            <a:ext cx="4363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900"/>
              <a:t>FrontEnd</a:t>
            </a:r>
            <a:endParaRPr sz="1900"/>
          </a:p>
        </p:txBody>
      </p:sp>
      <p:sp>
        <p:nvSpPr>
          <p:cNvPr id="415" name="Google Shape;415;p5"/>
          <p:cNvSpPr txBox="1"/>
          <p:nvPr>
            <p:ph idx="9" type="title"/>
          </p:nvPr>
        </p:nvSpPr>
        <p:spPr>
          <a:xfrm>
            <a:off x="3148800" y="4343888"/>
            <a:ext cx="4363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900"/>
              <a:t>Gantt Chart</a:t>
            </a:r>
            <a:endParaRPr sz="1900"/>
          </a:p>
        </p:txBody>
      </p:sp>
      <p:sp>
        <p:nvSpPr>
          <p:cNvPr id="416" name="Google Shape;416;p5"/>
          <p:cNvSpPr txBox="1"/>
          <p:nvPr>
            <p:ph idx="2" type="title"/>
          </p:nvPr>
        </p:nvSpPr>
        <p:spPr>
          <a:xfrm>
            <a:off x="2108800" y="2517850"/>
            <a:ext cx="8940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05.</a:t>
            </a:r>
            <a:endParaRPr sz="2500"/>
          </a:p>
        </p:txBody>
      </p:sp>
      <p:sp>
        <p:nvSpPr>
          <p:cNvPr id="417" name="Google Shape;417;p5"/>
          <p:cNvSpPr txBox="1"/>
          <p:nvPr>
            <p:ph idx="3" type="title"/>
          </p:nvPr>
        </p:nvSpPr>
        <p:spPr>
          <a:xfrm>
            <a:off x="3148800" y="3044250"/>
            <a:ext cx="4363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900"/>
              <a:t>Mobile App</a:t>
            </a:r>
            <a:endParaRPr sz="1900"/>
          </a:p>
        </p:txBody>
      </p:sp>
      <p:sp>
        <p:nvSpPr>
          <p:cNvPr id="418" name="Google Shape;418;p5"/>
          <p:cNvSpPr txBox="1"/>
          <p:nvPr>
            <p:ph idx="4" type="title"/>
          </p:nvPr>
        </p:nvSpPr>
        <p:spPr>
          <a:xfrm>
            <a:off x="2108800" y="2893663"/>
            <a:ext cx="8940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06.</a:t>
            </a:r>
            <a:endParaRPr sz="2500"/>
          </a:p>
        </p:txBody>
      </p:sp>
      <p:sp>
        <p:nvSpPr>
          <p:cNvPr id="419" name="Google Shape;419;p5"/>
          <p:cNvSpPr txBox="1"/>
          <p:nvPr>
            <p:ph idx="7" type="title"/>
          </p:nvPr>
        </p:nvSpPr>
        <p:spPr>
          <a:xfrm>
            <a:off x="2095032" y="3303750"/>
            <a:ext cx="8940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500"/>
              <a:t>07.</a:t>
            </a:r>
            <a:endParaRPr sz="2500"/>
          </a:p>
        </p:txBody>
      </p:sp>
      <p:sp>
        <p:nvSpPr>
          <p:cNvPr id="420" name="Google Shape;420;p5"/>
          <p:cNvSpPr txBox="1"/>
          <p:nvPr>
            <p:ph idx="13" type="title"/>
          </p:nvPr>
        </p:nvSpPr>
        <p:spPr>
          <a:xfrm>
            <a:off x="2108800" y="4193288"/>
            <a:ext cx="8940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500"/>
              <a:t>09.</a:t>
            </a:r>
            <a:endParaRPr sz="2500"/>
          </a:p>
        </p:txBody>
      </p:sp>
      <p:sp>
        <p:nvSpPr>
          <p:cNvPr id="421" name="Google Shape;421;p5"/>
          <p:cNvSpPr txBox="1"/>
          <p:nvPr>
            <p:ph idx="6" type="title"/>
          </p:nvPr>
        </p:nvSpPr>
        <p:spPr>
          <a:xfrm>
            <a:off x="3148800" y="3922663"/>
            <a:ext cx="4363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900"/>
              <a:t>BackEnd</a:t>
            </a:r>
            <a:endParaRPr sz="1900"/>
          </a:p>
        </p:txBody>
      </p:sp>
      <p:sp>
        <p:nvSpPr>
          <p:cNvPr id="422" name="Google Shape;422;p5"/>
          <p:cNvSpPr txBox="1"/>
          <p:nvPr>
            <p:ph idx="7" type="title"/>
          </p:nvPr>
        </p:nvSpPr>
        <p:spPr>
          <a:xfrm>
            <a:off x="2108800" y="3760950"/>
            <a:ext cx="8940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500"/>
              <a:t>08.</a:t>
            </a:r>
            <a:endParaRPr sz="25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login screen&#10;&#10;Description automatically generated" id="898" name="Google Shape;898;p33"/>
          <p:cNvPicPr preferRelativeResize="0"/>
          <p:nvPr/>
        </p:nvPicPr>
        <p:blipFill rotWithShape="1">
          <a:blip r:embed="rId3">
            <a:alphaModFix/>
          </a:blip>
          <a:srcRect b="1680" l="-3320" r="3320" t="-1680"/>
          <a:stretch/>
        </p:blipFill>
        <p:spPr>
          <a:xfrm>
            <a:off x="4155048" y="2471489"/>
            <a:ext cx="4639758" cy="2293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login form&#10;&#10;Description automatically generated" id="899" name="Google Shape;89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525" y="237550"/>
            <a:ext cx="4379225" cy="21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904" name="Google Shape;90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961" y="170869"/>
            <a:ext cx="4925614" cy="2321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905" name="Google Shape;90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4087" y="2650888"/>
            <a:ext cx="4925614" cy="2321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website&#10;&#10;Description automatically generated" id="910" name="Google Shape;91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7500" y="2690878"/>
            <a:ext cx="5009632" cy="22878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website&#10;&#10;Description automatically generated" id="911" name="Google Shape;91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50" y="283883"/>
            <a:ext cx="5009632" cy="228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6"/>
          <p:cNvSpPr txBox="1"/>
          <p:nvPr/>
        </p:nvSpPr>
        <p:spPr>
          <a:xfrm>
            <a:off x="2501850" y="2126325"/>
            <a:ext cx="401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Back-End </a:t>
            </a:r>
            <a:endParaRPr b="1" i="0" sz="2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7" name="Google Shape;917;p36"/>
          <p:cNvSpPr txBox="1"/>
          <p:nvPr/>
        </p:nvSpPr>
        <p:spPr>
          <a:xfrm>
            <a:off x="1572000" y="101812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08</a:t>
            </a:r>
            <a:endParaRPr b="0" i="0" sz="32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7"/>
          <p:cNvSpPr txBox="1"/>
          <p:nvPr/>
        </p:nvSpPr>
        <p:spPr>
          <a:xfrm>
            <a:off x="5078988" y="2065150"/>
            <a:ext cx="2348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dvent Pro"/>
                <a:ea typeface="Advent Pro"/>
                <a:cs typeface="Advent Pro"/>
                <a:sym typeface="Advent Pro"/>
              </a:rPr>
              <a:t>Venus is the second planet from the Sun</a:t>
            </a:r>
            <a:endParaRPr b="0" i="0" sz="1400" u="none" cap="none" strike="noStrike">
              <a:solidFill>
                <a:schemeClr val="accent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923" name="Google Shape;923;p3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1890" y="415600"/>
            <a:ext cx="5660225" cy="431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3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2225" y="490950"/>
            <a:ext cx="5499551" cy="41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0"/>
          <p:cNvSpPr/>
          <p:nvPr/>
        </p:nvSpPr>
        <p:spPr>
          <a:xfrm>
            <a:off x="4163100" y="322950"/>
            <a:ext cx="817800" cy="81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C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dvent Pro"/>
                <a:ea typeface="Advent Pro"/>
                <a:cs typeface="Advent Pro"/>
                <a:sym typeface="Advent Pro"/>
              </a:rPr>
              <a:t>ASP</a:t>
            </a:r>
            <a:r>
              <a:rPr b="0" i="0" lang="en" sz="1900" u="none" cap="none" strike="noStrike">
                <a:solidFill>
                  <a:srgbClr val="000000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  <a:r>
              <a:rPr b="0" i="0" lang="en" sz="1400" u="none" cap="none" strike="noStrike">
                <a:solidFill>
                  <a:srgbClr val="000000"/>
                </a:solidFill>
                <a:latin typeface="Advent Pro"/>
                <a:ea typeface="Advent Pro"/>
                <a:cs typeface="Advent Pro"/>
                <a:sym typeface="Advent Pro"/>
              </a:rPr>
              <a:t>NETCore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34" name="Google Shape;934;p40"/>
          <p:cNvSpPr/>
          <p:nvPr/>
        </p:nvSpPr>
        <p:spPr>
          <a:xfrm>
            <a:off x="1502075" y="1496600"/>
            <a:ext cx="817800" cy="8178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dvent Pro"/>
                <a:ea typeface="Advent Pro"/>
                <a:cs typeface="Advent Pro"/>
                <a:sym typeface="Advent Pro"/>
              </a:rPr>
              <a:t>Code First</a:t>
            </a:r>
            <a:endParaRPr b="0" i="0" sz="2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5" name="Google Shape;935;p40"/>
          <p:cNvSpPr/>
          <p:nvPr/>
        </p:nvSpPr>
        <p:spPr>
          <a:xfrm>
            <a:off x="1196525" y="2615050"/>
            <a:ext cx="1428900" cy="43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dvent Pro"/>
                <a:ea typeface="Advent Pro"/>
                <a:cs typeface="Advent Pro"/>
                <a:sym typeface="Advent Pro"/>
              </a:rPr>
              <a:t>DataBase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36" name="Google Shape;936;p40"/>
          <p:cNvSpPr/>
          <p:nvPr/>
        </p:nvSpPr>
        <p:spPr>
          <a:xfrm>
            <a:off x="1196525" y="3105800"/>
            <a:ext cx="1428900" cy="43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dvent Pro"/>
                <a:ea typeface="Advent Pro"/>
                <a:cs typeface="Advent Pro"/>
                <a:sym typeface="Advent Pro"/>
              </a:rPr>
              <a:t>Classes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37" name="Google Shape;937;p40"/>
          <p:cNvSpPr/>
          <p:nvPr/>
        </p:nvSpPr>
        <p:spPr>
          <a:xfrm>
            <a:off x="1196525" y="3596550"/>
            <a:ext cx="1428900" cy="43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dvent Pro"/>
                <a:ea typeface="Advent Pro"/>
                <a:cs typeface="Advent Pro"/>
                <a:sym typeface="Advent Pro"/>
              </a:rPr>
              <a:t>Controller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38" name="Google Shape;938;p40"/>
          <p:cNvSpPr/>
          <p:nvPr/>
        </p:nvSpPr>
        <p:spPr>
          <a:xfrm>
            <a:off x="3345300" y="1496600"/>
            <a:ext cx="817800" cy="81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dvent Pro"/>
                <a:ea typeface="Advent Pro"/>
                <a:cs typeface="Advent Pro"/>
                <a:sym typeface="Advent Pro"/>
              </a:rPr>
              <a:t>Migration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39" name="Google Shape;939;p40"/>
          <p:cNvSpPr/>
          <p:nvPr/>
        </p:nvSpPr>
        <p:spPr>
          <a:xfrm>
            <a:off x="5188525" y="1496600"/>
            <a:ext cx="817800" cy="81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dvent Pro"/>
                <a:ea typeface="Advent Pro"/>
                <a:cs typeface="Advent Pro"/>
                <a:sym typeface="Advent Pro"/>
              </a:rPr>
              <a:t>Function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40" name="Google Shape;940;p40"/>
          <p:cNvSpPr/>
          <p:nvPr/>
        </p:nvSpPr>
        <p:spPr>
          <a:xfrm>
            <a:off x="3039750" y="2615050"/>
            <a:ext cx="1428900" cy="43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dvent Pro"/>
                <a:ea typeface="Advent Pro"/>
                <a:cs typeface="Advent Pro"/>
                <a:sym typeface="Advent Pro"/>
              </a:rPr>
              <a:t>DataBase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41" name="Google Shape;941;p40"/>
          <p:cNvSpPr/>
          <p:nvPr/>
        </p:nvSpPr>
        <p:spPr>
          <a:xfrm>
            <a:off x="3039750" y="3349200"/>
            <a:ext cx="1428900" cy="43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dvent Pro"/>
                <a:ea typeface="Advent Pro"/>
                <a:cs typeface="Advent Pro"/>
                <a:sym typeface="Advent Pro"/>
              </a:rPr>
              <a:t>SQL Server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42" name="Google Shape;942;p40"/>
          <p:cNvSpPr/>
          <p:nvPr/>
        </p:nvSpPr>
        <p:spPr>
          <a:xfrm>
            <a:off x="4882975" y="2615050"/>
            <a:ext cx="1428900" cy="43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dvent Pro"/>
                <a:ea typeface="Advent Pro"/>
                <a:cs typeface="Advent Pro"/>
                <a:sym typeface="Advent Pro"/>
              </a:rPr>
              <a:t>Get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43" name="Google Shape;943;p40"/>
          <p:cNvSpPr/>
          <p:nvPr/>
        </p:nvSpPr>
        <p:spPr>
          <a:xfrm>
            <a:off x="4882975" y="3105800"/>
            <a:ext cx="1428900" cy="43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dvent Pro"/>
                <a:ea typeface="Advent Pro"/>
                <a:cs typeface="Advent Pro"/>
                <a:sym typeface="Advent Pro"/>
              </a:rPr>
              <a:t>Post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44" name="Google Shape;944;p40"/>
          <p:cNvSpPr/>
          <p:nvPr/>
        </p:nvSpPr>
        <p:spPr>
          <a:xfrm>
            <a:off x="4882975" y="3596550"/>
            <a:ext cx="1428900" cy="43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dvent Pro"/>
                <a:ea typeface="Advent Pro"/>
                <a:cs typeface="Advent Pro"/>
                <a:sym typeface="Advent Pro"/>
              </a:rPr>
              <a:t>Put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45" name="Google Shape;945;p40"/>
          <p:cNvSpPr/>
          <p:nvPr/>
        </p:nvSpPr>
        <p:spPr>
          <a:xfrm>
            <a:off x="4882975" y="4087300"/>
            <a:ext cx="1428900" cy="43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dvent Pro"/>
                <a:ea typeface="Advent Pro"/>
                <a:cs typeface="Advent Pro"/>
                <a:sym typeface="Advent Pro"/>
              </a:rPr>
              <a:t>Delete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46" name="Google Shape;946;p40"/>
          <p:cNvSpPr/>
          <p:nvPr/>
        </p:nvSpPr>
        <p:spPr>
          <a:xfrm>
            <a:off x="7031750" y="1496600"/>
            <a:ext cx="817800" cy="81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dvent Pro"/>
                <a:ea typeface="Advent Pro"/>
                <a:cs typeface="Advent Pro"/>
                <a:sym typeface="Advent Pro"/>
              </a:rPr>
              <a:t>API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47" name="Google Shape;947;p40"/>
          <p:cNvSpPr/>
          <p:nvPr/>
        </p:nvSpPr>
        <p:spPr>
          <a:xfrm>
            <a:off x="6726200" y="2615050"/>
            <a:ext cx="1428900" cy="43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dvent Pro"/>
                <a:ea typeface="Advent Pro"/>
                <a:cs typeface="Advent Pro"/>
                <a:sym typeface="Advent Pro"/>
              </a:rPr>
              <a:t>Restful API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48" name="Google Shape;948;p40"/>
          <p:cNvSpPr/>
          <p:nvPr/>
        </p:nvSpPr>
        <p:spPr>
          <a:xfrm>
            <a:off x="6726200" y="3349200"/>
            <a:ext cx="1428900" cy="43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dvent Pro"/>
                <a:ea typeface="Advent Pro"/>
                <a:cs typeface="Advent Pro"/>
                <a:sym typeface="Advent Pro"/>
              </a:rPr>
              <a:t>JSON File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949" name="Google Shape;949;p40"/>
          <p:cNvCxnSpPr>
            <a:stCxn id="938" idx="2"/>
            <a:endCxn id="940" idx="0"/>
          </p:cNvCxnSpPr>
          <p:nvPr/>
        </p:nvCxnSpPr>
        <p:spPr>
          <a:xfrm>
            <a:off x="3754200" y="2314400"/>
            <a:ext cx="0" cy="3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0" name="Google Shape;950;p40"/>
          <p:cNvCxnSpPr>
            <a:stCxn id="934" idx="2"/>
            <a:endCxn id="935" idx="0"/>
          </p:cNvCxnSpPr>
          <p:nvPr/>
        </p:nvCxnSpPr>
        <p:spPr>
          <a:xfrm>
            <a:off x="1910975" y="2314400"/>
            <a:ext cx="0" cy="3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1" name="Google Shape;951;p40"/>
          <p:cNvCxnSpPr>
            <a:stCxn id="940" idx="2"/>
            <a:endCxn id="941" idx="0"/>
          </p:cNvCxnSpPr>
          <p:nvPr/>
        </p:nvCxnSpPr>
        <p:spPr>
          <a:xfrm>
            <a:off x="3754200" y="3048550"/>
            <a:ext cx="0" cy="3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2" name="Google Shape;952;p40"/>
          <p:cNvCxnSpPr>
            <a:stCxn id="939" idx="2"/>
            <a:endCxn id="942" idx="0"/>
          </p:cNvCxnSpPr>
          <p:nvPr/>
        </p:nvCxnSpPr>
        <p:spPr>
          <a:xfrm>
            <a:off x="5597425" y="2314400"/>
            <a:ext cx="0" cy="3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3" name="Google Shape;953;p40"/>
          <p:cNvCxnSpPr>
            <a:stCxn id="946" idx="2"/>
            <a:endCxn id="947" idx="0"/>
          </p:cNvCxnSpPr>
          <p:nvPr/>
        </p:nvCxnSpPr>
        <p:spPr>
          <a:xfrm>
            <a:off x="7440650" y="2314400"/>
            <a:ext cx="0" cy="3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4" name="Google Shape;954;p40"/>
          <p:cNvCxnSpPr>
            <a:stCxn id="947" idx="2"/>
            <a:endCxn id="948" idx="0"/>
          </p:cNvCxnSpPr>
          <p:nvPr/>
        </p:nvCxnSpPr>
        <p:spPr>
          <a:xfrm>
            <a:off x="7440650" y="3048550"/>
            <a:ext cx="0" cy="3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db75918898_0_0"/>
          <p:cNvSpPr/>
          <p:nvPr/>
        </p:nvSpPr>
        <p:spPr>
          <a:xfrm>
            <a:off x="4163100" y="322950"/>
            <a:ext cx="817800" cy="81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C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Advent Pro"/>
                <a:ea typeface="Advent Pro"/>
                <a:cs typeface="Advent Pro"/>
                <a:sym typeface="Advent Pro"/>
              </a:rPr>
              <a:t>BackEnd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60" name="Google Shape;960;g2db75918898_0_0"/>
          <p:cNvSpPr/>
          <p:nvPr/>
        </p:nvSpPr>
        <p:spPr>
          <a:xfrm>
            <a:off x="1502075" y="1496600"/>
            <a:ext cx="817800" cy="8178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Advent Pro"/>
                <a:ea typeface="Advent Pro"/>
                <a:cs typeface="Advent Pro"/>
                <a:sym typeface="Advent Pro"/>
              </a:rPr>
              <a:t>Code</a:t>
            </a:r>
            <a:endParaRPr b="0" i="0" sz="2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1" name="Google Shape;961;g2db75918898_0_0"/>
          <p:cNvSpPr/>
          <p:nvPr/>
        </p:nvSpPr>
        <p:spPr>
          <a:xfrm>
            <a:off x="1196525" y="2615050"/>
            <a:ext cx="1428900" cy="43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Advent Pro"/>
                <a:ea typeface="Advent Pro"/>
                <a:cs typeface="Advent Pro"/>
                <a:sym typeface="Advent Pro"/>
              </a:rPr>
              <a:t>DA Layer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62" name="Google Shape;962;g2db75918898_0_0"/>
          <p:cNvSpPr/>
          <p:nvPr/>
        </p:nvSpPr>
        <p:spPr>
          <a:xfrm>
            <a:off x="1196525" y="3105800"/>
            <a:ext cx="1428900" cy="43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Advent Pro"/>
                <a:ea typeface="Advent Pro"/>
                <a:cs typeface="Advent Pro"/>
                <a:sym typeface="Advent Pro"/>
              </a:rPr>
              <a:t>BL Layer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63" name="Google Shape;963;g2db75918898_0_0"/>
          <p:cNvSpPr/>
          <p:nvPr/>
        </p:nvSpPr>
        <p:spPr>
          <a:xfrm>
            <a:off x="1196525" y="3596550"/>
            <a:ext cx="1428900" cy="43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Advent Pro"/>
                <a:ea typeface="Advent Pro"/>
                <a:cs typeface="Advent Pro"/>
                <a:sym typeface="Advent Pro"/>
              </a:rPr>
              <a:t>P Layer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64" name="Google Shape;964;g2db75918898_0_0"/>
          <p:cNvSpPr/>
          <p:nvPr/>
        </p:nvSpPr>
        <p:spPr>
          <a:xfrm>
            <a:off x="3345300" y="1496600"/>
            <a:ext cx="817800" cy="81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dvent Pro"/>
                <a:ea typeface="Advent Pro"/>
                <a:cs typeface="Advent Pro"/>
                <a:sym typeface="Advent Pro"/>
              </a:rPr>
              <a:t>Migration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65" name="Google Shape;965;g2db75918898_0_0"/>
          <p:cNvSpPr/>
          <p:nvPr/>
        </p:nvSpPr>
        <p:spPr>
          <a:xfrm>
            <a:off x="5188525" y="1496600"/>
            <a:ext cx="817800" cy="81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Advent Pro"/>
                <a:ea typeface="Advent Pro"/>
                <a:cs typeface="Advent Pro"/>
                <a:sym typeface="Advent Pro"/>
              </a:rPr>
              <a:t>Local</a:t>
            </a:r>
            <a:endParaRPr b="0" i="0" sz="1400" u="none" cap="none" strike="noStrike">
              <a:solidFill>
                <a:srgbClr val="FF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66" name="Google Shape;966;g2db75918898_0_0"/>
          <p:cNvSpPr/>
          <p:nvPr/>
        </p:nvSpPr>
        <p:spPr>
          <a:xfrm>
            <a:off x="3039750" y="2615050"/>
            <a:ext cx="1428900" cy="43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dvent Pro"/>
                <a:ea typeface="Advent Pro"/>
                <a:cs typeface="Advent Pro"/>
                <a:sym typeface="Advent Pro"/>
              </a:rPr>
              <a:t>DataBase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67" name="Google Shape;967;g2db75918898_0_0"/>
          <p:cNvSpPr/>
          <p:nvPr/>
        </p:nvSpPr>
        <p:spPr>
          <a:xfrm>
            <a:off x="4882975" y="2615050"/>
            <a:ext cx="1428900" cy="43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111111"/>
                </a:solidFill>
                <a:latin typeface="Advent Pro"/>
                <a:ea typeface="Advent Pro"/>
                <a:cs typeface="Advent Pro"/>
                <a:sym typeface="Advent Pro"/>
              </a:rPr>
              <a:t>Ngrok</a:t>
            </a:r>
            <a:endParaRPr i="0" sz="1400" u="none" cap="none" strike="noStrike">
              <a:solidFill>
                <a:srgbClr val="11111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68" name="Google Shape;968;g2db75918898_0_0"/>
          <p:cNvSpPr/>
          <p:nvPr/>
        </p:nvSpPr>
        <p:spPr>
          <a:xfrm>
            <a:off x="7031750" y="1496600"/>
            <a:ext cx="817800" cy="81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dvent Pro"/>
                <a:ea typeface="Advent Pro"/>
                <a:cs typeface="Advent Pro"/>
                <a:sym typeface="Advent Pro"/>
              </a:rPr>
              <a:t>API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69" name="Google Shape;969;g2db75918898_0_0"/>
          <p:cNvSpPr/>
          <p:nvPr/>
        </p:nvSpPr>
        <p:spPr>
          <a:xfrm>
            <a:off x="6726200" y="2615050"/>
            <a:ext cx="1428900" cy="43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Advent Pro"/>
                <a:ea typeface="Advent Pro"/>
                <a:cs typeface="Advent Pro"/>
                <a:sym typeface="Advent Pro"/>
              </a:rPr>
              <a:t>Postman</a:t>
            </a:r>
            <a:endParaRPr b="0" i="0" sz="1400" u="none" cap="none" strike="noStrike">
              <a:solidFill>
                <a:srgbClr val="00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970" name="Google Shape;970;g2db75918898_0_0"/>
          <p:cNvCxnSpPr>
            <a:stCxn id="964" idx="2"/>
            <a:endCxn id="966" idx="0"/>
          </p:cNvCxnSpPr>
          <p:nvPr/>
        </p:nvCxnSpPr>
        <p:spPr>
          <a:xfrm>
            <a:off x="3754200" y="2314400"/>
            <a:ext cx="0" cy="3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1" name="Google Shape;971;g2db75918898_0_0"/>
          <p:cNvCxnSpPr>
            <a:stCxn id="960" idx="2"/>
            <a:endCxn id="961" idx="0"/>
          </p:cNvCxnSpPr>
          <p:nvPr/>
        </p:nvCxnSpPr>
        <p:spPr>
          <a:xfrm>
            <a:off x="1910975" y="2314400"/>
            <a:ext cx="0" cy="3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2" name="Google Shape;972;g2db75918898_0_0"/>
          <p:cNvCxnSpPr>
            <a:stCxn id="965" idx="2"/>
            <a:endCxn id="967" idx="0"/>
          </p:cNvCxnSpPr>
          <p:nvPr/>
        </p:nvCxnSpPr>
        <p:spPr>
          <a:xfrm>
            <a:off x="5597425" y="2314400"/>
            <a:ext cx="0" cy="3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3" name="Google Shape;973;g2db75918898_0_0"/>
          <p:cNvCxnSpPr>
            <a:stCxn id="968" idx="2"/>
            <a:endCxn id="969" idx="0"/>
          </p:cNvCxnSpPr>
          <p:nvPr/>
        </p:nvCxnSpPr>
        <p:spPr>
          <a:xfrm>
            <a:off x="7440650" y="2314400"/>
            <a:ext cx="0" cy="3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1"/>
          <p:cNvSpPr txBox="1"/>
          <p:nvPr/>
        </p:nvSpPr>
        <p:spPr>
          <a:xfrm>
            <a:off x="1003975" y="9139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09</a:t>
            </a:r>
            <a:endParaRPr b="0" i="0" sz="32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79" name="Google Shape;979;p41"/>
          <p:cNvSpPr txBox="1"/>
          <p:nvPr/>
        </p:nvSpPr>
        <p:spPr>
          <a:xfrm>
            <a:off x="1748475" y="2171550"/>
            <a:ext cx="4494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 Gantt chart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42"/>
          <p:cNvSpPr/>
          <p:nvPr/>
        </p:nvSpPr>
        <p:spPr>
          <a:xfrm>
            <a:off x="3418001" y="3929768"/>
            <a:ext cx="387055" cy="326764"/>
          </a:xfrm>
          <a:custGeom>
            <a:rect b="b" l="l" r="r" t="t"/>
            <a:pathLst>
              <a:path extrusionOk="0" h="12563" w="14881">
                <a:moveTo>
                  <a:pt x="4925" y="429"/>
                </a:moveTo>
                <a:cubicBezTo>
                  <a:pt x="5264" y="429"/>
                  <a:pt x="5549" y="715"/>
                  <a:pt x="5549" y="1054"/>
                </a:cubicBezTo>
                <a:cubicBezTo>
                  <a:pt x="5549" y="1107"/>
                  <a:pt x="5531" y="1161"/>
                  <a:pt x="5531" y="1214"/>
                </a:cubicBezTo>
                <a:cubicBezTo>
                  <a:pt x="5281" y="1303"/>
                  <a:pt x="5067" y="1464"/>
                  <a:pt x="4925" y="1678"/>
                </a:cubicBezTo>
                <a:cubicBezTo>
                  <a:pt x="4586" y="1678"/>
                  <a:pt x="4318" y="1393"/>
                  <a:pt x="4318" y="1054"/>
                </a:cubicBezTo>
                <a:cubicBezTo>
                  <a:pt x="4318" y="715"/>
                  <a:pt x="4586" y="429"/>
                  <a:pt x="4925" y="429"/>
                </a:cubicBezTo>
                <a:close/>
                <a:moveTo>
                  <a:pt x="9938" y="429"/>
                </a:moveTo>
                <a:cubicBezTo>
                  <a:pt x="10277" y="429"/>
                  <a:pt x="10563" y="715"/>
                  <a:pt x="10563" y="1054"/>
                </a:cubicBezTo>
                <a:cubicBezTo>
                  <a:pt x="10563" y="1393"/>
                  <a:pt x="10277" y="1678"/>
                  <a:pt x="9938" y="1678"/>
                </a:cubicBezTo>
                <a:cubicBezTo>
                  <a:pt x="9813" y="1464"/>
                  <a:pt x="9599" y="1303"/>
                  <a:pt x="9350" y="1214"/>
                </a:cubicBezTo>
                <a:cubicBezTo>
                  <a:pt x="9332" y="1161"/>
                  <a:pt x="9314" y="1107"/>
                  <a:pt x="9314" y="1054"/>
                </a:cubicBezTo>
                <a:cubicBezTo>
                  <a:pt x="9314" y="715"/>
                  <a:pt x="9599" y="429"/>
                  <a:pt x="9938" y="429"/>
                </a:cubicBezTo>
                <a:close/>
                <a:moveTo>
                  <a:pt x="8886" y="982"/>
                </a:moveTo>
                <a:cubicBezTo>
                  <a:pt x="8886" y="1000"/>
                  <a:pt x="8886" y="1036"/>
                  <a:pt x="8886" y="1054"/>
                </a:cubicBezTo>
                <a:cubicBezTo>
                  <a:pt x="8886" y="1089"/>
                  <a:pt x="8886" y="1143"/>
                  <a:pt x="8886" y="1179"/>
                </a:cubicBezTo>
                <a:cubicBezTo>
                  <a:pt x="8475" y="1232"/>
                  <a:pt x="8118" y="1518"/>
                  <a:pt x="7976" y="1910"/>
                </a:cubicBezTo>
                <a:cubicBezTo>
                  <a:pt x="7815" y="1821"/>
                  <a:pt x="7637" y="1767"/>
                  <a:pt x="7440" y="1767"/>
                </a:cubicBezTo>
                <a:cubicBezTo>
                  <a:pt x="7244" y="1767"/>
                  <a:pt x="7048" y="1821"/>
                  <a:pt x="6887" y="1910"/>
                </a:cubicBezTo>
                <a:cubicBezTo>
                  <a:pt x="6745" y="1518"/>
                  <a:pt x="6406" y="1232"/>
                  <a:pt x="5977" y="1179"/>
                </a:cubicBezTo>
                <a:cubicBezTo>
                  <a:pt x="5977" y="1143"/>
                  <a:pt x="5977" y="1089"/>
                  <a:pt x="5977" y="1054"/>
                </a:cubicBezTo>
                <a:cubicBezTo>
                  <a:pt x="5977" y="1036"/>
                  <a:pt x="5977" y="1000"/>
                  <a:pt x="5977" y="982"/>
                </a:cubicBezTo>
                <a:close/>
                <a:moveTo>
                  <a:pt x="5852" y="1607"/>
                </a:moveTo>
                <a:cubicBezTo>
                  <a:pt x="6209" y="1607"/>
                  <a:pt x="6495" y="1874"/>
                  <a:pt x="6513" y="2213"/>
                </a:cubicBezTo>
                <a:cubicBezTo>
                  <a:pt x="6388" y="2374"/>
                  <a:pt x="6298" y="2570"/>
                  <a:pt x="6281" y="2802"/>
                </a:cubicBezTo>
                <a:cubicBezTo>
                  <a:pt x="6156" y="2891"/>
                  <a:pt x="6013" y="2945"/>
                  <a:pt x="5852" y="2945"/>
                </a:cubicBezTo>
                <a:cubicBezTo>
                  <a:pt x="5478" y="2945"/>
                  <a:pt x="5174" y="2642"/>
                  <a:pt x="5174" y="2285"/>
                </a:cubicBezTo>
                <a:cubicBezTo>
                  <a:pt x="5174" y="1910"/>
                  <a:pt x="5478" y="1607"/>
                  <a:pt x="5852" y="1607"/>
                </a:cubicBezTo>
                <a:close/>
                <a:moveTo>
                  <a:pt x="9011" y="1607"/>
                </a:moveTo>
                <a:cubicBezTo>
                  <a:pt x="9385" y="1607"/>
                  <a:pt x="9689" y="1910"/>
                  <a:pt x="9689" y="2285"/>
                </a:cubicBezTo>
                <a:cubicBezTo>
                  <a:pt x="9689" y="2642"/>
                  <a:pt x="9385" y="2945"/>
                  <a:pt x="9011" y="2945"/>
                </a:cubicBezTo>
                <a:cubicBezTo>
                  <a:pt x="8850" y="2945"/>
                  <a:pt x="8707" y="2891"/>
                  <a:pt x="8582" y="2802"/>
                </a:cubicBezTo>
                <a:cubicBezTo>
                  <a:pt x="8564" y="2570"/>
                  <a:pt x="8475" y="2374"/>
                  <a:pt x="8350" y="2213"/>
                </a:cubicBezTo>
                <a:cubicBezTo>
                  <a:pt x="8386" y="1874"/>
                  <a:pt x="8672" y="1607"/>
                  <a:pt x="9011" y="1607"/>
                </a:cubicBezTo>
                <a:close/>
                <a:moveTo>
                  <a:pt x="7440" y="2213"/>
                </a:moveTo>
                <a:cubicBezTo>
                  <a:pt x="7833" y="2213"/>
                  <a:pt x="8154" y="2535"/>
                  <a:pt x="8154" y="2927"/>
                </a:cubicBezTo>
                <a:cubicBezTo>
                  <a:pt x="8154" y="3337"/>
                  <a:pt x="7833" y="3659"/>
                  <a:pt x="7440" y="3659"/>
                </a:cubicBezTo>
                <a:cubicBezTo>
                  <a:pt x="7030" y="3659"/>
                  <a:pt x="6709" y="3337"/>
                  <a:pt x="6709" y="2927"/>
                </a:cubicBezTo>
                <a:cubicBezTo>
                  <a:pt x="6709" y="2535"/>
                  <a:pt x="7030" y="2213"/>
                  <a:pt x="7440" y="2213"/>
                </a:cubicBezTo>
                <a:close/>
                <a:moveTo>
                  <a:pt x="785" y="3016"/>
                </a:moveTo>
                <a:cubicBezTo>
                  <a:pt x="981" y="3016"/>
                  <a:pt x="1142" y="3177"/>
                  <a:pt x="1142" y="3373"/>
                </a:cubicBezTo>
                <a:cubicBezTo>
                  <a:pt x="1142" y="3552"/>
                  <a:pt x="999" y="3712"/>
                  <a:pt x="821" y="3730"/>
                </a:cubicBezTo>
                <a:lnTo>
                  <a:pt x="749" y="3730"/>
                </a:lnTo>
                <a:cubicBezTo>
                  <a:pt x="571" y="3712"/>
                  <a:pt x="428" y="3552"/>
                  <a:pt x="428" y="3373"/>
                </a:cubicBezTo>
                <a:cubicBezTo>
                  <a:pt x="428" y="3177"/>
                  <a:pt x="589" y="3016"/>
                  <a:pt x="785" y="3016"/>
                </a:cubicBezTo>
                <a:close/>
                <a:moveTo>
                  <a:pt x="14078" y="3016"/>
                </a:moveTo>
                <a:cubicBezTo>
                  <a:pt x="14274" y="3016"/>
                  <a:pt x="14435" y="3177"/>
                  <a:pt x="14435" y="3373"/>
                </a:cubicBezTo>
                <a:cubicBezTo>
                  <a:pt x="14435" y="3552"/>
                  <a:pt x="14310" y="3712"/>
                  <a:pt x="14114" y="3730"/>
                </a:cubicBezTo>
                <a:lnTo>
                  <a:pt x="14042" y="3730"/>
                </a:lnTo>
                <a:cubicBezTo>
                  <a:pt x="13864" y="3712"/>
                  <a:pt x="13721" y="3552"/>
                  <a:pt x="13721" y="3373"/>
                </a:cubicBezTo>
                <a:cubicBezTo>
                  <a:pt x="13721" y="3177"/>
                  <a:pt x="13882" y="3016"/>
                  <a:pt x="14078" y="3016"/>
                </a:cubicBezTo>
                <a:close/>
                <a:moveTo>
                  <a:pt x="11045" y="982"/>
                </a:moveTo>
                <a:cubicBezTo>
                  <a:pt x="11098" y="982"/>
                  <a:pt x="11152" y="1000"/>
                  <a:pt x="11170" y="1018"/>
                </a:cubicBezTo>
                <a:cubicBezTo>
                  <a:pt x="11170" y="1036"/>
                  <a:pt x="11205" y="1089"/>
                  <a:pt x="11205" y="1143"/>
                </a:cubicBezTo>
                <a:cubicBezTo>
                  <a:pt x="11098" y="2071"/>
                  <a:pt x="10670" y="2927"/>
                  <a:pt x="9974" y="3552"/>
                </a:cubicBezTo>
                <a:cubicBezTo>
                  <a:pt x="9278" y="4194"/>
                  <a:pt x="8386" y="4533"/>
                  <a:pt x="7440" y="4533"/>
                </a:cubicBezTo>
                <a:cubicBezTo>
                  <a:pt x="6495" y="4533"/>
                  <a:pt x="5585" y="4194"/>
                  <a:pt x="4889" y="3552"/>
                </a:cubicBezTo>
                <a:cubicBezTo>
                  <a:pt x="4193" y="2927"/>
                  <a:pt x="3765" y="2071"/>
                  <a:pt x="3676" y="1143"/>
                </a:cubicBezTo>
                <a:cubicBezTo>
                  <a:pt x="3658" y="1089"/>
                  <a:pt x="3693" y="1036"/>
                  <a:pt x="3711" y="1018"/>
                </a:cubicBezTo>
                <a:cubicBezTo>
                  <a:pt x="3729" y="1000"/>
                  <a:pt x="3765" y="982"/>
                  <a:pt x="3818" y="982"/>
                </a:cubicBezTo>
                <a:lnTo>
                  <a:pt x="3872" y="982"/>
                </a:lnTo>
                <a:cubicBezTo>
                  <a:pt x="3872" y="1000"/>
                  <a:pt x="3872" y="1036"/>
                  <a:pt x="3872" y="1054"/>
                </a:cubicBezTo>
                <a:cubicBezTo>
                  <a:pt x="3872" y="1571"/>
                  <a:pt x="4264" y="2017"/>
                  <a:pt x="4764" y="2089"/>
                </a:cubicBezTo>
                <a:cubicBezTo>
                  <a:pt x="4746" y="2160"/>
                  <a:pt x="4746" y="2213"/>
                  <a:pt x="4746" y="2285"/>
                </a:cubicBezTo>
                <a:cubicBezTo>
                  <a:pt x="4746" y="2891"/>
                  <a:pt x="5246" y="3391"/>
                  <a:pt x="5852" y="3391"/>
                </a:cubicBezTo>
                <a:cubicBezTo>
                  <a:pt x="6013" y="3391"/>
                  <a:pt x="6174" y="3355"/>
                  <a:pt x="6334" y="3284"/>
                </a:cubicBezTo>
                <a:cubicBezTo>
                  <a:pt x="6477" y="3748"/>
                  <a:pt x="6923" y="4087"/>
                  <a:pt x="7440" y="4087"/>
                </a:cubicBezTo>
                <a:cubicBezTo>
                  <a:pt x="7958" y="4087"/>
                  <a:pt x="8386" y="3748"/>
                  <a:pt x="8547" y="3284"/>
                </a:cubicBezTo>
                <a:cubicBezTo>
                  <a:pt x="8689" y="3355"/>
                  <a:pt x="8850" y="3391"/>
                  <a:pt x="9011" y="3391"/>
                </a:cubicBezTo>
                <a:cubicBezTo>
                  <a:pt x="9635" y="3391"/>
                  <a:pt x="10135" y="2891"/>
                  <a:pt x="10135" y="2285"/>
                </a:cubicBezTo>
                <a:cubicBezTo>
                  <a:pt x="10135" y="2213"/>
                  <a:pt x="10117" y="2160"/>
                  <a:pt x="10117" y="2089"/>
                </a:cubicBezTo>
                <a:cubicBezTo>
                  <a:pt x="10616" y="2017"/>
                  <a:pt x="10991" y="1571"/>
                  <a:pt x="10991" y="1054"/>
                </a:cubicBezTo>
                <a:cubicBezTo>
                  <a:pt x="10991" y="1036"/>
                  <a:pt x="10991" y="1000"/>
                  <a:pt x="10991" y="982"/>
                </a:cubicBezTo>
                <a:close/>
                <a:moveTo>
                  <a:pt x="821" y="4158"/>
                </a:moveTo>
                <a:cubicBezTo>
                  <a:pt x="999" y="4194"/>
                  <a:pt x="1142" y="4337"/>
                  <a:pt x="1142" y="4515"/>
                </a:cubicBezTo>
                <a:cubicBezTo>
                  <a:pt x="1142" y="4711"/>
                  <a:pt x="999" y="4854"/>
                  <a:pt x="821" y="4872"/>
                </a:cubicBezTo>
                <a:lnTo>
                  <a:pt x="749" y="4872"/>
                </a:lnTo>
                <a:cubicBezTo>
                  <a:pt x="571" y="4854"/>
                  <a:pt x="428" y="4711"/>
                  <a:pt x="428" y="4515"/>
                </a:cubicBezTo>
                <a:cubicBezTo>
                  <a:pt x="428" y="4337"/>
                  <a:pt x="571" y="4194"/>
                  <a:pt x="749" y="4158"/>
                </a:cubicBezTo>
                <a:cubicBezTo>
                  <a:pt x="767" y="4176"/>
                  <a:pt x="767" y="4176"/>
                  <a:pt x="785" y="4176"/>
                </a:cubicBezTo>
                <a:cubicBezTo>
                  <a:pt x="803" y="4176"/>
                  <a:pt x="821" y="4176"/>
                  <a:pt x="821" y="4158"/>
                </a:cubicBezTo>
                <a:close/>
                <a:moveTo>
                  <a:pt x="14114" y="4158"/>
                </a:moveTo>
                <a:cubicBezTo>
                  <a:pt x="14310" y="4194"/>
                  <a:pt x="14435" y="4337"/>
                  <a:pt x="14435" y="4515"/>
                </a:cubicBezTo>
                <a:cubicBezTo>
                  <a:pt x="14435" y="4711"/>
                  <a:pt x="14310" y="4854"/>
                  <a:pt x="14114" y="4872"/>
                </a:cubicBezTo>
                <a:lnTo>
                  <a:pt x="14042" y="4872"/>
                </a:lnTo>
                <a:cubicBezTo>
                  <a:pt x="13864" y="4854"/>
                  <a:pt x="13721" y="4711"/>
                  <a:pt x="13721" y="4515"/>
                </a:cubicBezTo>
                <a:cubicBezTo>
                  <a:pt x="13721" y="4337"/>
                  <a:pt x="13864" y="4194"/>
                  <a:pt x="14042" y="4158"/>
                </a:cubicBezTo>
                <a:cubicBezTo>
                  <a:pt x="14060" y="4176"/>
                  <a:pt x="14078" y="4176"/>
                  <a:pt x="14078" y="4176"/>
                </a:cubicBezTo>
                <a:cubicBezTo>
                  <a:pt x="14096" y="4176"/>
                  <a:pt x="14114" y="4176"/>
                  <a:pt x="14114" y="4158"/>
                </a:cubicBezTo>
                <a:close/>
                <a:moveTo>
                  <a:pt x="821" y="5318"/>
                </a:moveTo>
                <a:cubicBezTo>
                  <a:pt x="999" y="5336"/>
                  <a:pt x="1142" y="5496"/>
                  <a:pt x="1142" y="5675"/>
                </a:cubicBezTo>
                <a:cubicBezTo>
                  <a:pt x="1142" y="5853"/>
                  <a:pt x="999" y="6014"/>
                  <a:pt x="821" y="6032"/>
                </a:cubicBezTo>
                <a:lnTo>
                  <a:pt x="749" y="6032"/>
                </a:lnTo>
                <a:cubicBezTo>
                  <a:pt x="571" y="6014"/>
                  <a:pt x="428" y="5853"/>
                  <a:pt x="428" y="5675"/>
                </a:cubicBezTo>
                <a:cubicBezTo>
                  <a:pt x="428" y="5496"/>
                  <a:pt x="571" y="5336"/>
                  <a:pt x="749" y="5318"/>
                </a:cubicBezTo>
                <a:close/>
                <a:moveTo>
                  <a:pt x="14114" y="5318"/>
                </a:moveTo>
                <a:cubicBezTo>
                  <a:pt x="14310" y="5336"/>
                  <a:pt x="14435" y="5496"/>
                  <a:pt x="14435" y="5675"/>
                </a:cubicBezTo>
                <a:cubicBezTo>
                  <a:pt x="14435" y="5853"/>
                  <a:pt x="14310" y="6014"/>
                  <a:pt x="14114" y="6032"/>
                </a:cubicBezTo>
                <a:lnTo>
                  <a:pt x="14042" y="6032"/>
                </a:lnTo>
                <a:cubicBezTo>
                  <a:pt x="13864" y="6014"/>
                  <a:pt x="13721" y="5853"/>
                  <a:pt x="13721" y="5675"/>
                </a:cubicBezTo>
                <a:cubicBezTo>
                  <a:pt x="13721" y="5496"/>
                  <a:pt x="13864" y="5336"/>
                  <a:pt x="14042" y="5318"/>
                </a:cubicBezTo>
                <a:close/>
                <a:moveTo>
                  <a:pt x="12829" y="982"/>
                </a:moveTo>
                <a:cubicBezTo>
                  <a:pt x="12918" y="982"/>
                  <a:pt x="13007" y="1018"/>
                  <a:pt x="13079" y="1089"/>
                </a:cubicBezTo>
                <a:cubicBezTo>
                  <a:pt x="13132" y="1161"/>
                  <a:pt x="13168" y="1250"/>
                  <a:pt x="13168" y="1339"/>
                </a:cubicBezTo>
                <a:cubicBezTo>
                  <a:pt x="12900" y="3998"/>
                  <a:pt x="10813" y="6121"/>
                  <a:pt x="8190" y="6460"/>
                </a:cubicBezTo>
                <a:lnTo>
                  <a:pt x="8190" y="5960"/>
                </a:lnTo>
                <a:cubicBezTo>
                  <a:pt x="9278" y="5800"/>
                  <a:pt x="10260" y="5318"/>
                  <a:pt x="11045" y="4569"/>
                </a:cubicBezTo>
                <a:cubicBezTo>
                  <a:pt x="11134" y="4497"/>
                  <a:pt x="11152" y="4355"/>
                  <a:pt x="11062" y="4265"/>
                </a:cubicBezTo>
                <a:cubicBezTo>
                  <a:pt x="11015" y="4218"/>
                  <a:pt x="10958" y="4196"/>
                  <a:pt x="10902" y="4196"/>
                </a:cubicBezTo>
                <a:cubicBezTo>
                  <a:pt x="10851" y="4196"/>
                  <a:pt x="10801" y="4214"/>
                  <a:pt x="10759" y="4247"/>
                </a:cubicBezTo>
                <a:cubicBezTo>
                  <a:pt x="10010" y="4961"/>
                  <a:pt x="9082" y="5407"/>
                  <a:pt x="8083" y="5532"/>
                </a:cubicBezTo>
                <a:cubicBezTo>
                  <a:pt x="7940" y="5318"/>
                  <a:pt x="7708" y="5175"/>
                  <a:pt x="7440" y="5175"/>
                </a:cubicBezTo>
                <a:cubicBezTo>
                  <a:pt x="7155" y="5175"/>
                  <a:pt x="6923" y="5318"/>
                  <a:pt x="6780" y="5532"/>
                </a:cubicBezTo>
                <a:cubicBezTo>
                  <a:pt x="5745" y="5389"/>
                  <a:pt x="4746" y="4908"/>
                  <a:pt x="3997" y="4140"/>
                </a:cubicBezTo>
                <a:cubicBezTo>
                  <a:pt x="3230" y="3355"/>
                  <a:pt x="2748" y="2338"/>
                  <a:pt x="2641" y="1250"/>
                </a:cubicBezTo>
                <a:cubicBezTo>
                  <a:pt x="2623" y="1179"/>
                  <a:pt x="2659" y="1107"/>
                  <a:pt x="2694" y="1054"/>
                </a:cubicBezTo>
                <a:cubicBezTo>
                  <a:pt x="2748" y="1000"/>
                  <a:pt x="2819" y="982"/>
                  <a:pt x="2891" y="982"/>
                </a:cubicBezTo>
                <a:lnTo>
                  <a:pt x="3247" y="982"/>
                </a:lnTo>
                <a:cubicBezTo>
                  <a:pt x="3230" y="1036"/>
                  <a:pt x="3230" y="1107"/>
                  <a:pt x="3230" y="1179"/>
                </a:cubicBezTo>
                <a:cubicBezTo>
                  <a:pt x="3337" y="2213"/>
                  <a:pt x="3818" y="3177"/>
                  <a:pt x="4603" y="3873"/>
                </a:cubicBezTo>
                <a:cubicBezTo>
                  <a:pt x="5371" y="4586"/>
                  <a:pt x="6388" y="4979"/>
                  <a:pt x="7440" y="4979"/>
                </a:cubicBezTo>
                <a:cubicBezTo>
                  <a:pt x="8493" y="4979"/>
                  <a:pt x="9492" y="4586"/>
                  <a:pt x="10277" y="3873"/>
                </a:cubicBezTo>
                <a:cubicBezTo>
                  <a:pt x="11045" y="3177"/>
                  <a:pt x="11526" y="2213"/>
                  <a:pt x="11633" y="1179"/>
                </a:cubicBezTo>
                <a:cubicBezTo>
                  <a:pt x="11633" y="1107"/>
                  <a:pt x="11633" y="1036"/>
                  <a:pt x="11616" y="982"/>
                </a:cubicBezTo>
                <a:lnTo>
                  <a:pt x="11990" y="982"/>
                </a:lnTo>
                <a:cubicBezTo>
                  <a:pt x="12062" y="982"/>
                  <a:pt x="12115" y="1000"/>
                  <a:pt x="12169" y="1054"/>
                </a:cubicBezTo>
                <a:cubicBezTo>
                  <a:pt x="12222" y="1107"/>
                  <a:pt x="12240" y="1179"/>
                  <a:pt x="12240" y="1250"/>
                </a:cubicBezTo>
                <a:cubicBezTo>
                  <a:pt x="12151" y="2089"/>
                  <a:pt x="11848" y="2891"/>
                  <a:pt x="11348" y="3569"/>
                </a:cubicBezTo>
                <a:cubicBezTo>
                  <a:pt x="11277" y="3676"/>
                  <a:pt x="11294" y="3819"/>
                  <a:pt x="11401" y="3873"/>
                </a:cubicBezTo>
                <a:cubicBezTo>
                  <a:pt x="11437" y="3908"/>
                  <a:pt x="11473" y="3926"/>
                  <a:pt x="11526" y="3926"/>
                </a:cubicBezTo>
                <a:cubicBezTo>
                  <a:pt x="11598" y="3926"/>
                  <a:pt x="11651" y="3891"/>
                  <a:pt x="11705" y="3837"/>
                </a:cubicBezTo>
                <a:cubicBezTo>
                  <a:pt x="12240" y="3088"/>
                  <a:pt x="12579" y="2196"/>
                  <a:pt x="12668" y="1286"/>
                </a:cubicBezTo>
                <a:cubicBezTo>
                  <a:pt x="12668" y="1179"/>
                  <a:pt x="12668" y="1071"/>
                  <a:pt x="12615" y="982"/>
                </a:cubicBezTo>
                <a:close/>
                <a:moveTo>
                  <a:pt x="821" y="6460"/>
                </a:moveTo>
                <a:cubicBezTo>
                  <a:pt x="999" y="6496"/>
                  <a:pt x="1142" y="6638"/>
                  <a:pt x="1142" y="6817"/>
                </a:cubicBezTo>
                <a:cubicBezTo>
                  <a:pt x="1142" y="7013"/>
                  <a:pt x="999" y="7156"/>
                  <a:pt x="821" y="7174"/>
                </a:cubicBezTo>
                <a:lnTo>
                  <a:pt x="749" y="7174"/>
                </a:lnTo>
                <a:cubicBezTo>
                  <a:pt x="571" y="7156"/>
                  <a:pt x="428" y="7013"/>
                  <a:pt x="428" y="6817"/>
                </a:cubicBezTo>
                <a:cubicBezTo>
                  <a:pt x="428" y="6638"/>
                  <a:pt x="571" y="6496"/>
                  <a:pt x="749" y="6460"/>
                </a:cubicBezTo>
                <a:close/>
                <a:moveTo>
                  <a:pt x="14114" y="6460"/>
                </a:moveTo>
                <a:cubicBezTo>
                  <a:pt x="14310" y="6496"/>
                  <a:pt x="14435" y="6638"/>
                  <a:pt x="14435" y="6817"/>
                </a:cubicBezTo>
                <a:cubicBezTo>
                  <a:pt x="14435" y="7013"/>
                  <a:pt x="14310" y="7156"/>
                  <a:pt x="14114" y="7174"/>
                </a:cubicBezTo>
                <a:lnTo>
                  <a:pt x="14042" y="7174"/>
                </a:lnTo>
                <a:cubicBezTo>
                  <a:pt x="13864" y="7156"/>
                  <a:pt x="13721" y="7013"/>
                  <a:pt x="13721" y="6817"/>
                </a:cubicBezTo>
                <a:cubicBezTo>
                  <a:pt x="13721" y="6638"/>
                  <a:pt x="13864" y="6496"/>
                  <a:pt x="14042" y="6460"/>
                </a:cubicBezTo>
                <a:close/>
                <a:moveTo>
                  <a:pt x="7440" y="5604"/>
                </a:moveTo>
                <a:cubicBezTo>
                  <a:pt x="7619" y="5604"/>
                  <a:pt x="7762" y="5764"/>
                  <a:pt x="7762" y="5943"/>
                </a:cubicBezTo>
                <a:lnTo>
                  <a:pt x="7762" y="7156"/>
                </a:lnTo>
                <a:cubicBezTo>
                  <a:pt x="7762" y="7334"/>
                  <a:pt x="7619" y="7477"/>
                  <a:pt x="7440" y="7477"/>
                </a:cubicBezTo>
                <a:cubicBezTo>
                  <a:pt x="7262" y="7477"/>
                  <a:pt x="7101" y="7334"/>
                  <a:pt x="7101" y="7156"/>
                </a:cubicBezTo>
                <a:lnTo>
                  <a:pt x="7101" y="5943"/>
                </a:lnTo>
                <a:cubicBezTo>
                  <a:pt x="7101" y="5764"/>
                  <a:pt x="7262" y="5604"/>
                  <a:pt x="7440" y="5604"/>
                </a:cubicBezTo>
                <a:close/>
                <a:moveTo>
                  <a:pt x="821" y="7620"/>
                </a:moveTo>
                <a:cubicBezTo>
                  <a:pt x="999" y="7638"/>
                  <a:pt x="1142" y="7780"/>
                  <a:pt x="1142" y="7977"/>
                </a:cubicBezTo>
                <a:cubicBezTo>
                  <a:pt x="1142" y="8155"/>
                  <a:pt x="999" y="8316"/>
                  <a:pt x="821" y="8333"/>
                </a:cubicBezTo>
                <a:lnTo>
                  <a:pt x="749" y="8333"/>
                </a:lnTo>
                <a:cubicBezTo>
                  <a:pt x="571" y="8316"/>
                  <a:pt x="428" y="8155"/>
                  <a:pt x="428" y="7977"/>
                </a:cubicBezTo>
                <a:cubicBezTo>
                  <a:pt x="428" y="7780"/>
                  <a:pt x="571" y="7638"/>
                  <a:pt x="749" y="7620"/>
                </a:cubicBezTo>
                <a:close/>
                <a:moveTo>
                  <a:pt x="14114" y="7620"/>
                </a:moveTo>
                <a:cubicBezTo>
                  <a:pt x="14310" y="7638"/>
                  <a:pt x="14435" y="7780"/>
                  <a:pt x="14435" y="7977"/>
                </a:cubicBezTo>
                <a:cubicBezTo>
                  <a:pt x="14435" y="8155"/>
                  <a:pt x="14310" y="8316"/>
                  <a:pt x="14114" y="8333"/>
                </a:cubicBezTo>
                <a:lnTo>
                  <a:pt x="14042" y="8333"/>
                </a:lnTo>
                <a:cubicBezTo>
                  <a:pt x="13864" y="8316"/>
                  <a:pt x="13721" y="8155"/>
                  <a:pt x="13721" y="7977"/>
                </a:cubicBezTo>
                <a:cubicBezTo>
                  <a:pt x="13721" y="7780"/>
                  <a:pt x="13864" y="7638"/>
                  <a:pt x="14042" y="7620"/>
                </a:cubicBezTo>
                <a:close/>
                <a:moveTo>
                  <a:pt x="821" y="8762"/>
                </a:moveTo>
                <a:cubicBezTo>
                  <a:pt x="999" y="8779"/>
                  <a:pt x="1142" y="8940"/>
                  <a:pt x="1142" y="9118"/>
                </a:cubicBezTo>
                <a:cubicBezTo>
                  <a:pt x="1142" y="9315"/>
                  <a:pt x="999" y="9458"/>
                  <a:pt x="821" y="9475"/>
                </a:cubicBezTo>
                <a:lnTo>
                  <a:pt x="749" y="9475"/>
                </a:lnTo>
                <a:cubicBezTo>
                  <a:pt x="571" y="9458"/>
                  <a:pt x="428" y="9315"/>
                  <a:pt x="428" y="9118"/>
                </a:cubicBezTo>
                <a:cubicBezTo>
                  <a:pt x="428" y="8940"/>
                  <a:pt x="571" y="8779"/>
                  <a:pt x="749" y="8762"/>
                </a:cubicBezTo>
                <a:close/>
                <a:moveTo>
                  <a:pt x="14114" y="8762"/>
                </a:moveTo>
                <a:cubicBezTo>
                  <a:pt x="14310" y="8779"/>
                  <a:pt x="14435" y="8940"/>
                  <a:pt x="14435" y="9118"/>
                </a:cubicBezTo>
                <a:cubicBezTo>
                  <a:pt x="14435" y="9315"/>
                  <a:pt x="14310" y="9458"/>
                  <a:pt x="14114" y="9475"/>
                </a:cubicBezTo>
                <a:lnTo>
                  <a:pt x="14042" y="9475"/>
                </a:lnTo>
                <a:cubicBezTo>
                  <a:pt x="13864" y="9458"/>
                  <a:pt x="13721" y="9315"/>
                  <a:pt x="13721" y="9118"/>
                </a:cubicBezTo>
                <a:cubicBezTo>
                  <a:pt x="13721" y="8940"/>
                  <a:pt x="13864" y="8779"/>
                  <a:pt x="14042" y="8762"/>
                </a:cubicBezTo>
                <a:close/>
                <a:moveTo>
                  <a:pt x="2248" y="982"/>
                </a:moveTo>
                <a:cubicBezTo>
                  <a:pt x="2213" y="1071"/>
                  <a:pt x="2195" y="1179"/>
                  <a:pt x="2195" y="1286"/>
                </a:cubicBezTo>
                <a:cubicBezTo>
                  <a:pt x="2320" y="2481"/>
                  <a:pt x="2855" y="3605"/>
                  <a:pt x="3693" y="4444"/>
                </a:cubicBezTo>
                <a:cubicBezTo>
                  <a:pt x="4496" y="5264"/>
                  <a:pt x="5549" y="5800"/>
                  <a:pt x="6673" y="5960"/>
                </a:cubicBezTo>
                <a:lnTo>
                  <a:pt x="6673" y="6460"/>
                </a:lnTo>
                <a:cubicBezTo>
                  <a:pt x="5781" y="6335"/>
                  <a:pt x="4925" y="6014"/>
                  <a:pt x="4175" y="5496"/>
                </a:cubicBezTo>
                <a:cubicBezTo>
                  <a:pt x="3390" y="4961"/>
                  <a:pt x="2748" y="4230"/>
                  <a:pt x="2320" y="3391"/>
                </a:cubicBezTo>
                <a:cubicBezTo>
                  <a:pt x="2283" y="3317"/>
                  <a:pt x="2212" y="3277"/>
                  <a:pt x="2136" y="3277"/>
                </a:cubicBezTo>
                <a:cubicBezTo>
                  <a:pt x="2102" y="3277"/>
                  <a:pt x="2067" y="3285"/>
                  <a:pt x="2034" y="3302"/>
                </a:cubicBezTo>
                <a:cubicBezTo>
                  <a:pt x="1927" y="3355"/>
                  <a:pt x="1874" y="3498"/>
                  <a:pt x="1927" y="3605"/>
                </a:cubicBezTo>
                <a:cubicBezTo>
                  <a:pt x="2088" y="3891"/>
                  <a:pt x="2266" y="4176"/>
                  <a:pt x="2462" y="4444"/>
                </a:cubicBezTo>
                <a:lnTo>
                  <a:pt x="2462" y="10064"/>
                </a:lnTo>
                <a:lnTo>
                  <a:pt x="1552" y="10064"/>
                </a:lnTo>
                <a:cubicBezTo>
                  <a:pt x="1517" y="9921"/>
                  <a:pt x="1427" y="9797"/>
                  <a:pt x="1338" y="9707"/>
                </a:cubicBezTo>
                <a:cubicBezTo>
                  <a:pt x="1481" y="9547"/>
                  <a:pt x="1588" y="9350"/>
                  <a:pt x="1588" y="9118"/>
                </a:cubicBezTo>
                <a:cubicBezTo>
                  <a:pt x="1588" y="8904"/>
                  <a:pt x="1481" y="8690"/>
                  <a:pt x="1338" y="8548"/>
                </a:cubicBezTo>
                <a:cubicBezTo>
                  <a:pt x="1481" y="8405"/>
                  <a:pt x="1588" y="8191"/>
                  <a:pt x="1588" y="7977"/>
                </a:cubicBezTo>
                <a:cubicBezTo>
                  <a:pt x="1588" y="7745"/>
                  <a:pt x="1481" y="7548"/>
                  <a:pt x="1338" y="7406"/>
                </a:cubicBezTo>
                <a:cubicBezTo>
                  <a:pt x="1481" y="7245"/>
                  <a:pt x="1588" y="7049"/>
                  <a:pt x="1588" y="6817"/>
                </a:cubicBezTo>
                <a:cubicBezTo>
                  <a:pt x="1588" y="6603"/>
                  <a:pt x="1481" y="6389"/>
                  <a:pt x="1338" y="6246"/>
                </a:cubicBezTo>
                <a:cubicBezTo>
                  <a:pt x="1481" y="6103"/>
                  <a:pt x="1588" y="5907"/>
                  <a:pt x="1588" y="5675"/>
                </a:cubicBezTo>
                <a:cubicBezTo>
                  <a:pt x="1588" y="5443"/>
                  <a:pt x="1481" y="5247"/>
                  <a:pt x="1338" y="5104"/>
                </a:cubicBezTo>
                <a:cubicBezTo>
                  <a:pt x="1481" y="4961"/>
                  <a:pt x="1588" y="4747"/>
                  <a:pt x="1588" y="4515"/>
                </a:cubicBezTo>
                <a:cubicBezTo>
                  <a:pt x="1588" y="4301"/>
                  <a:pt x="1481" y="4087"/>
                  <a:pt x="1338" y="3944"/>
                </a:cubicBezTo>
                <a:cubicBezTo>
                  <a:pt x="1481" y="3801"/>
                  <a:pt x="1588" y="3605"/>
                  <a:pt x="1588" y="3373"/>
                </a:cubicBezTo>
                <a:cubicBezTo>
                  <a:pt x="1588" y="3016"/>
                  <a:pt x="1338" y="2713"/>
                  <a:pt x="999" y="2606"/>
                </a:cubicBezTo>
                <a:lnTo>
                  <a:pt x="999" y="1767"/>
                </a:lnTo>
                <a:cubicBezTo>
                  <a:pt x="999" y="1607"/>
                  <a:pt x="1124" y="1464"/>
                  <a:pt x="1285" y="1446"/>
                </a:cubicBezTo>
                <a:cubicBezTo>
                  <a:pt x="1320" y="1839"/>
                  <a:pt x="1410" y="2231"/>
                  <a:pt x="1534" y="2624"/>
                </a:cubicBezTo>
                <a:cubicBezTo>
                  <a:pt x="1552" y="2713"/>
                  <a:pt x="1642" y="2767"/>
                  <a:pt x="1731" y="2767"/>
                </a:cubicBezTo>
                <a:lnTo>
                  <a:pt x="1802" y="2767"/>
                </a:lnTo>
                <a:cubicBezTo>
                  <a:pt x="1909" y="2731"/>
                  <a:pt x="1981" y="2606"/>
                  <a:pt x="1945" y="2481"/>
                </a:cubicBezTo>
                <a:cubicBezTo>
                  <a:pt x="1820" y="2106"/>
                  <a:pt x="1749" y="1732"/>
                  <a:pt x="1713" y="1339"/>
                </a:cubicBezTo>
                <a:cubicBezTo>
                  <a:pt x="1695" y="1250"/>
                  <a:pt x="1731" y="1161"/>
                  <a:pt x="1784" y="1089"/>
                </a:cubicBezTo>
                <a:cubicBezTo>
                  <a:pt x="1856" y="1018"/>
                  <a:pt x="1945" y="982"/>
                  <a:pt x="2034" y="982"/>
                </a:cubicBezTo>
                <a:close/>
                <a:moveTo>
                  <a:pt x="2908" y="4961"/>
                </a:moveTo>
                <a:cubicBezTo>
                  <a:pt x="3140" y="5229"/>
                  <a:pt x="3408" y="5461"/>
                  <a:pt x="3693" y="5675"/>
                </a:cubicBezTo>
                <a:lnTo>
                  <a:pt x="3693" y="10064"/>
                </a:lnTo>
                <a:lnTo>
                  <a:pt x="2908" y="10064"/>
                </a:lnTo>
                <a:lnTo>
                  <a:pt x="2908" y="4961"/>
                </a:lnTo>
                <a:close/>
                <a:moveTo>
                  <a:pt x="4122" y="5978"/>
                </a:moveTo>
                <a:cubicBezTo>
                  <a:pt x="4264" y="6085"/>
                  <a:pt x="4425" y="6174"/>
                  <a:pt x="4568" y="6246"/>
                </a:cubicBezTo>
                <a:lnTo>
                  <a:pt x="4568" y="10064"/>
                </a:lnTo>
                <a:lnTo>
                  <a:pt x="4122" y="10064"/>
                </a:lnTo>
                <a:lnTo>
                  <a:pt x="4122" y="5978"/>
                </a:lnTo>
                <a:close/>
                <a:moveTo>
                  <a:pt x="5014" y="6460"/>
                </a:moveTo>
                <a:cubicBezTo>
                  <a:pt x="5264" y="6567"/>
                  <a:pt x="5531" y="6656"/>
                  <a:pt x="5799" y="6728"/>
                </a:cubicBezTo>
                <a:lnTo>
                  <a:pt x="5799" y="10064"/>
                </a:lnTo>
                <a:lnTo>
                  <a:pt x="5014" y="10064"/>
                </a:lnTo>
                <a:lnTo>
                  <a:pt x="5014" y="6460"/>
                </a:lnTo>
                <a:close/>
                <a:moveTo>
                  <a:pt x="8636" y="6835"/>
                </a:moveTo>
                <a:lnTo>
                  <a:pt x="8636" y="10064"/>
                </a:lnTo>
                <a:lnTo>
                  <a:pt x="6227" y="10064"/>
                </a:lnTo>
                <a:lnTo>
                  <a:pt x="6227" y="6835"/>
                </a:lnTo>
                <a:cubicBezTo>
                  <a:pt x="6370" y="6852"/>
                  <a:pt x="6530" y="6888"/>
                  <a:pt x="6673" y="6906"/>
                </a:cubicBezTo>
                <a:lnTo>
                  <a:pt x="6673" y="7156"/>
                </a:lnTo>
                <a:cubicBezTo>
                  <a:pt x="6673" y="7566"/>
                  <a:pt x="7012" y="7905"/>
                  <a:pt x="7440" y="7905"/>
                </a:cubicBezTo>
                <a:cubicBezTo>
                  <a:pt x="7851" y="7905"/>
                  <a:pt x="8190" y="7566"/>
                  <a:pt x="8190" y="7156"/>
                </a:cubicBezTo>
                <a:lnTo>
                  <a:pt x="8190" y="6906"/>
                </a:lnTo>
                <a:cubicBezTo>
                  <a:pt x="8350" y="6888"/>
                  <a:pt x="8493" y="6852"/>
                  <a:pt x="8636" y="6835"/>
                </a:cubicBezTo>
                <a:close/>
                <a:moveTo>
                  <a:pt x="9867" y="6460"/>
                </a:moveTo>
                <a:lnTo>
                  <a:pt x="9867" y="10064"/>
                </a:lnTo>
                <a:lnTo>
                  <a:pt x="9082" y="10064"/>
                </a:lnTo>
                <a:lnTo>
                  <a:pt x="9082" y="6728"/>
                </a:lnTo>
                <a:cubicBezTo>
                  <a:pt x="9350" y="6656"/>
                  <a:pt x="9599" y="6567"/>
                  <a:pt x="9867" y="6460"/>
                </a:cubicBezTo>
                <a:close/>
                <a:moveTo>
                  <a:pt x="10741" y="5978"/>
                </a:moveTo>
                <a:lnTo>
                  <a:pt x="10741" y="10064"/>
                </a:lnTo>
                <a:lnTo>
                  <a:pt x="10295" y="10064"/>
                </a:lnTo>
                <a:lnTo>
                  <a:pt x="10295" y="6246"/>
                </a:lnTo>
                <a:cubicBezTo>
                  <a:pt x="10456" y="6157"/>
                  <a:pt x="10599" y="6085"/>
                  <a:pt x="10741" y="5978"/>
                </a:cubicBezTo>
                <a:close/>
                <a:moveTo>
                  <a:pt x="13578" y="1446"/>
                </a:moveTo>
                <a:cubicBezTo>
                  <a:pt x="13739" y="1464"/>
                  <a:pt x="13864" y="1607"/>
                  <a:pt x="13864" y="1767"/>
                </a:cubicBezTo>
                <a:lnTo>
                  <a:pt x="13864" y="2606"/>
                </a:lnTo>
                <a:cubicBezTo>
                  <a:pt x="13525" y="2713"/>
                  <a:pt x="13293" y="3016"/>
                  <a:pt x="13293" y="3373"/>
                </a:cubicBezTo>
                <a:cubicBezTo>
                  <a:pt x="13293" y="3605"/>
                  <a:pt x="13382" y="3801"/>
                  <a:pt x="13543" y="3944"/>
                </a:cubicBezTo>
                <a:cubicBezTo>
                  <a:pt x="13382" y="4087"/>
                  <a:pt x="13293" y="4301"/>
                  <a:pt x="13293" y="4515"/>
                </a:cubicBezTo>
                <a:cubicBezTo>
                  <a:pt x="13293" y="4747"/>
                  <a:pt x="13382" y="4961"/>
                  <a:pt x="13543" y="5104"/>
                </a:cubicBezTo>
                <a:cubicBezTo>
                  <a:pt x="13382" y="5247"/>
                  <a:pt x="13293" y="5443"/>
                  <a:pt x="13293" y="5675"/>
                </a:cubicBezTo>
                <a:cubicBezTo>
                  <a:pt x="13293" y="5907"/>
                  <a:pt x="13382" y="6103"/>
                  <a:pt x="13543" y="6246"/>
                </a:cubicBezTo>
                <a:cubicBezTo>
                  <a:pt x="13382" y="6389"/>
                  <a:pt x="13293" y="6603"/>
                  <a:pt x="13293" y="6817"/>
                </a:cubicBezTo>
                <a:cubicBezTo>
                  <a:pt x="13293" y="7049"/>
                  <a:pt x="13382" y="7245"/>
                  <a:pt x="13543" y="7406"/>
                </a:cubicBezTo>
                <a:cubicBezTo>
                  <a:pt x="13382" y="7548"/>
                  <a:pt x="13293" y="7745"/>
                  <a:pt x="13293" y="7977"/>
                </a:cubicBezTo>
                <a:cubicBezTo>
                  <a:pt x="13293" y="8191"/>
                  <a:pt x="13382" y="8405"/>
                  <a:pt x="13543" y="8548"/>
                </a:cubicBezTo>
                <a:cubicBezTo>
                  <a:pt x="13382" y="8690"/>
                  <a:pt x="13293" y="8904"/>
                  <a:pt x="13293" y="9118"/>
                </a:cubicBezTo>
                <a:cubicBezTo>
                  <a:pt x="13293" y="9350"/>
                  <a:pt x="13382" y="9547"/>
                  <a:pt x="13543" y="9707"/>
                </a:cubicBezTo>
                <a:cubicBezTo>
                  <a:pt x="13436" y="9797"/>
                  <a:pt x="13364" y="9921"/>
                  <a:pt x="13311" y="10064"/>
                </a:cubicBezTo>
                <a:lnTo>
                  <a:pt x="12401" y="10064"/>
                </a:lnTo>
                <a:lnTo>
                  <a:pt x="12401" y="7655"/>
                </a:lnTo>
                <a:cubicBezTo>
                  <a:pt x="12401" y="7548"/>
                  <a:pt x="12311" y="7441"/>
                  <a:pt x="12187" y="7441"/>
                </a:cubicBezTo>
                <a:cubicBezTo>
                  <a:pt x="12062" y="7441"/>
                  <a:pt x="11972" y="7548"/>
                  <a:pt x="11972" y="7655"/>
                </a:cubicBezTo>
                <a:lnTo>
                  <a:pt x="11972" y="10064"/>
                </a:lnTo>
                <a:lnTo>
                  <a:pt x="11187" y="10064"/>
                </a:lnTo>
                <a:lnTo>
                  <a:pt x="11187" y="5675"/>
                </a:lnTo>
                <a:cubicBezTo>
                  <a:pt x="11473" y="5461"/>
                  <a:pt x="11723" y="5229"/>
                  <a:pt x="11972" y="4961"/>
                </a:cubicBezTo>
                <a:lnTo>
                  <a:pt x="11972" y="6621"/>
                </a:lnTo>
                <a:cubicBezTo>
                  <a:pt x="11972" y="6745"/>
                  <a:pt x="12062" y="6852"/>
                  <a:pt x="12187" y="6852"/>
                </a:cubicBezTo>
                <a:cubicBezTo>
                  <a:pt x="12311" y="6852"/>
                  <a:pt x="12401" y="6745"/>
                  <a:pt x="12401" y="6621"/>
                </a:cubicBezTo>
                <a:lnTo>
                  <a:pt x="12401" y="4444"/>
                </a:lnTo>
                <a:cubicBezTo>
                  <a:pt x="13043" y="3587"/>
                  <a:pt x="13471" y="2552"/>
                  <a:pt x="13578" y="1446"/>
                </a:cubicBezTo>
                <a:close/>
                <a:moveTo>
                  <a:pt x="821" y="9921"/>
                </a:moveTo>
                <a:cubicBezTo>
                  <a:pt x="999" y="9939"/>
                  <a:pt x="1142" y="10082"/>
                  <a:pt x="1142" y="10278"/>
                </a:cubicBezTo>
                <a:cubicBezTo>
                  <a:pt x="1142" y="10475"/>
                  <a:pt x="981" y="10635"/>
                  <a:pt x="785" y="10635"/>
                </a:cubicBezTo>
                <a:cubicBezTo>
                  <a:pt x="589" y="10635"/>
                  <a:pt x="428" y="10475"/>
                  <a:pt x="428" y="10278"/>
                </a:cubicBezTo>
                <a:cubicBezTo>
                  <a:pt x="428" y="10082"/>
                  <a:pt x="571" y="9939"/>
                  <a:pt x="749" y="9921"/>
                </a:cubicBezTo>
                <a:close/>
                <a:moveTo>
                  <a:pt x="14114" y="9921"/>
                </a:moveTo>
                <a:cubicBezTo>
                  <a:pt x="14310" y="9939"/>
                  <a:pt x="14435" y="10082"/>
                  <a:pt x="14435" y="10278"/>
                </a:cubicBezTo>
                <a:cubicBezTo>
                  <a:pt x="14435" y="10475"/>
                  <a:pt x="14274" y="10635"/>
                  <a:pt x="14078" y="10635"/>
                </a:cubicBezTo>
                <a:cubicBezTo>
                  <a:pt x="13882" y="10635"/>
                  <a:pt x="13721" y="10475"/>
                  <a:pt x="13721" y="10278"/>
                </a:cubicBezTo>
                <a:cubicBezTo>
                  <a:pt x="13721" y="10082"/>
                  <a:pt x="13864" y="9939"/>
                  <a:pt x="14042" y="9921"/>
                </a:cubicBezTo>
                <a:close/>
                <a:moveTo>
                  <a:pt x="2373" y="11402"/>
                </a:moveTo>
                <a:cubicBezTo>
                  <a:pt x="2569" y="11402"/>
                  <a:pt x="2730" y="11563"/>
                  <a:pt x="2730" y="11759"/>
                </a:cubicBezTo>
                <a:cubicBezTo>
                  <a:pt x="2730" y="11955"/>
                  <a:pt x="2569" y="12116"/>
                  <a:pt x="2373" y="12116"/>
                </a:cubicBezTo>
                <a:cubicBezTo>
                  <a:pt x="2177" y="12116"/>
                  <a:pt x="2016" y="11955"/>
                  <a:pt x="2016" y="11759"/>
                </a:cubicBezTo>
                <a:cubicBezTo>
                  <a:pt x="2016" y="11563"/>
                  <a:pt x="2177" y="11402"/>
                  <a:pt x="2373" y="11402"/>
                </a:cubicBezTo>
                <a:close/>
                <a:moveTo>
                  <a:pt x="4068" y="11402"/>
                </a:moveTo>
                <a:cubicBezTo>
                  <a:pt x="4264" y="11402"/>
                  <a:pt x="4425" y="11563"/>
                  <a:pt x="4425" y="11759"/>
                </a:cubicBezTo>
                <a:cubicBezTo>
                  <a:pt x="4425" y="11955"/>
                  <a:pt x="4264" y="12116"/>
                  <a:pt x="4068" y="12116"/>
                </a:cubicBezTo>
                <a:cubicBezTo>
                  <a:pt x="3872" y="12116"/>
                  <a:pt x="3711" y="11955"/>
                  <a:pt x="3711" y="11759"/>
                </a:cubicBezTo>
                <a:cubicBezTo>
                  <a:pt x="3711" y="11563"/>
                  <a:pt x="3872" y="11402"/>
                  <a:pt x="4068" y="11402"/>
                </a:cubicBezTo>
                <a:close/>
                <a:moveTo>
                  <a:pt x="5745" y="11402"/>
                </a:moveTo>
                <a:cubicBezTo>
                  <a:pt x="5942" y="11402"/>
                  <a:pt x="6102" y="11563"/>
                  <a:pt x="6102" y="11759"/>
                </a:cubicBezTo>
                <a:cubicBezTo>
                  <a:pt x="6102" y="11955"/>
                  <a:pt x="5942" y="12116"/>
                  <a:pt x="5745" y="12116"/>
                </a:cubicBezTo>
                <a:cubicBezTo>
                  <a:pt x="5549" y="12116"/>
                  <a:pt x="5389" y="11955"/>
                  <a:pt x="5389" y="11759"/>
                </a:cubicBezTo>
                <a:cubicBezTo>
                  <a:pt x="5389" y="11563"/>
                  <a:pt x="5549" y="11402"/>
                  <a:pt x="5745" y="11402"/>
                </a:cubicBezTo>
                <a:close/>
                <a:moveTo>
                  <a:pt x="7440" y="11402"/>
                </a:moveTo>
                <a:cubicBezTo>
                  <a:pt x="7637" y="11402"/>
                  <a:pt x="7797" y="11563"/>
                  <a:pt x="7797" y="11759"/>
                </a:cubicBezTo>
                <a:cubicBezTo>
                  <a:pt x="7797" y="11955"/>
                  <a:pt x="7637" y="12116"/>
                  <a:pt x="7440" y="12116"/>
                </a:cubicBezTo>
                <a:cubicBezTo>
                  <a:pt x="7244" y="12116"/>
                  <a:pt x="7084" y="11955"/>
                  <a:pt x="7084" y="11759"/>
                </a:cubicBezTo>
                <a:cubicBezTo>
                  <a:pt x="7084" y="11563"/>
                  <a:pt x="7244" y="11402"/>
                  <a:pt x="7440" y="11402"/>
                </a:cubicBezTo>
                <a:close/>
                <a:moveTo>
                  <a:pt x="9118" y="11402"/>
                </a:moveTo>
                <a:cubicBezTo>
                  <a:pt x="9314" y="11402"/>
                  <a:pt x="9474" y="11563"/>
                  <a:pt x="9474" y="11759"/>
                </a:cubicBezTo>
                <a:cubicBezTo>
                  <a:pt x="9474" y="11955"/>
                  <a:pt x="9314" y="12116"/>
                  <a:pt x="9118" y="12116"/>
                </a:cubicBezTo>
                <a:cubicBezTo>
                  <a:pt x="8921" y="12116"/>
                  <a:pt x="8761" y="11955"/>
                  <a:pt x="8761" y="11759"/>
                </a:cubicBezTo>
                <a:cubicBezTo>
                  <a:pt x="8761" y="11563"/>
                  <a:pt x="8921" y="11402"/>
                  <a:pt x="9118" y="11402"/>
                </a:cubicBezTo>
                <a:close/>
                <a:moveTo>
                  <a:pt x="10813" y="11402"/>
                </a:moveTo>
                <a:cubicBezTo>
                  <a:pt x="11009" y="11402"/>
                  <a:pt x="11170" y="11563"/>
                  <a:pt x="11170" y="11759"/>
                </a:cubicBezTo>
                <a:cubicBezTo>
                  <a:pt x="11170" y="11955"/>
                  <a:pt x="11009" y="12116"/>
                  <a:pt x="10813" y="12116"/>
                </a:cubicBezTo>
                <a:cubicBezTo>
                  <a:pt x="10599" y="12116"/>
                  <a:pt x="10438" y="11955"/>
                  <a:pt x="10438" y="11759"/>
                </a:cubicBezTo>
                <a:cubicBezTo>
                  <a:pt x="10438" y="11563"/>
                  <a:pt x="10599" y="11402"/>
                  <a:pt x="10813" y="11402"/>
                </a:cubicBezTo>
                <a:close/>
                <a:moveTo>
                  <a:pt x="12490" y="11402"/>
                </a:moveTo>
                <a:cubicBezTo>
                  <a:pt x="12686" y="11402"/>
                  <a:pt x="12847" y="11563"/>
                  <a:pt x="12847" y="11759"/>
                </a:cubicBezTo>
                <a:cubicBezTo>
                  <a:pt x="12847" y="11955"/>
                  <a:pt x="12686" y="12116"/>
                  <a:pt x="12490" y="12116"/>
                </a:cubicBezTo>
                <a:cubicBezTo>
                  <a:pt x="12294" y="12116"/>
                  <a:pt x="12133" y="11955"/>
                  <a:pt x="12133" y="11759"/>
                </a:cubicBezTo>
                <a:cubicBezTo>
                  <a:pt x="12133" y="11563"/>
                  <a:pt x="12294" y="11402"/>
                  <a:pt x="12490" y="11402"/>
                </a:cubicBezTo>
                <a:close/>
                <a:moveTo>
                  <a:pt x="4925" y="1"/>
                </a:moveTo>
                <a:cubicBezTo>
                  <a:pt x="4532" y="1"/>
                  <a:pt x="4193" y="215"/>
                  <a:pt x="4015" y="536"/>
                </a:cubicBezTo>
                <a:lnTo>
                  <a:pt x="2034" y="536"/>
                </a:lnTo>
                <a:cubicBezTo>
                  <a:pt x="1820" y="536"/>
                  <a:pt x="1624" y="625"/>
                  <a:pt x="1463" y="786"/>
                </a:cubicBezTo>
                <a:cubicBezTo>
                  <a:pt x="1410" y="857"/>
                  <a:pt x="1374" y="929"/>
                  <a:pt x="1338" y="1000"/>
                </a:cubicBezTo>
                <a:cubicBezTo>
                  <a:pt x="910" y="1000"/>
                  <a:pt x="571" y="1357"/>
                  <a:pt x="571" y="1767"/>
                </a:cubicBezTo>
                <a:lnTo>
                  <a:pt x="571" y="2606"/>
                </a:lnTo>
                <a:cubicBezTo>
                  <a:pt x="232" y="2713"/>
                  <a:pt x="0" y="3016"/>
                  <a:pt x="0" y="3373"/>
                </a:cubicBezTo>
                <a:cubicBezTo>
                  <a:pt x="0" y="3605"/>
                  <a:pt x="89" y="3801"/>
                  <a:pt x="232" y="3944"/>
                </a:cubicBezTo>
                <a:cubicBezTo>
                  <a:pt x="89" y="4087"/>
                  <a:pt x="0" y="4301"/>
                  <a:pt x="0" y="4515"/>
                </a:cubicBezTo>
                <a:cubicBezTo>
                  <a:pt x="0" y="4747"/>
                  <a:pt x="89" y="4961"/>
                  <a:pt x="232" y="5104"/>
                </a:cubicBezTo>
                <a:cubicBezTo>
                  <a:pt x="89" y="5247"/>
                  <a:pt x="0" y="5443"/>
                  <a:pt x="0" y="5675"/>
                </a:cubicBezTo>
                <a:cubicBezTo>
                  <a:pt x="0" y="5907"/>
                  <a:pt x="89" y="6103"/>
                  <a:pt x="232" y="6246"/>
                </a:cubicBezTo>
                <a:cubicBezTo>
                  <a:pt x="89" y="6389"/>
                  <a:pt x="0" y="6603"/>
                  <a:pt x="0" y="6817"/>
                </a:cubicBezTo>
                <a:cubicBezTo>
                  <a:pt x="0" y="7049"/>
                  <a:pt x="89" y="7245"/>
                  <a:pt x="232" y="7406"/>
                </a:cubicBezTo>
                <a:cubicBezTo>
                  <a:pt x="89" y="7548"/>
                  <a:pt x="0" y="7745"/>
                  <a:pt x="0" y="7977"/>
                </a:cubicBezTo>
                <a:cubicBezTo>
                  <a:pt x="0" y="8191"/>
                  <a:pt x="89" y="8405"/>
                  <a:pt x="232" y="8548"/>
                </a:cubicBezTo>
                <a:cubicBezTo>
                  <a:pt x="89" y="8690"/>
                  <a:pt x="0" y="8904"/>
                  <a:pt x="0" y="9118"/>
                </a:cubicBezTo>
                <a:cubicBezTo>
                  <a:pt x="0" y="9350"/>
                  <a:pt x="89" y="9547"/>
                  <a:pt x="232" y="9707"/>
                </a:cubicBezTo>
                <a:cubicBezTo>
                  <a:pt x="89" y="9850"/>
                  <a:pt x="0" y="10046"/>
                  <a:pt x="0" y="10278"/>
                </a:cubicBezTo>
                <a:cubicBezTo>
                  <a:pt x="0" y="10706"/>
                  <a:pt x="357" y="11063"/>
                  <a:pt x="785" y="11063"/>
                </a:cubicBezTo>
                <a:cubicBezTo>
                  <a:pt x="1142" y="11063"/>
                  <a:pt x="1445" y="10831"/>
                  <a:pt x="1552" y="10492"/>
                </a:cubicBezTo>
                <a:lnTo>
                  <a:pt x="2159" y="10492"/>
                </a:lnTo>
                <a:lnTo>
                  <a:pt x="2159" y="11010"/>
                </a:lnTo>
                <a:cubicBezTo>
                  <a:pt x="1838" y="11099"/>
                  <a:pt x="1588" y="11402"/>
                  <a:pt x="1588" y="11759"/>
                </a:cubicBezTo>
                <a:cubicBezTo>
                  <a:pt x="1588" y="12205"/>
                  <a:pt x="1945" y="12562"/>
                  <a:pt x="2373" y="12562"/>
                </a:cubicBezTo>
                <a:cubicBezTo>
                  <a:pt x="2819" y="12562"/>
                  <a:pt x="3176" y="12205"/>
                  <a:pt x="3176" y="11759"/>
                </a:cubicBezTo>
                <a:cubicBezTo>
                  <a:pt x="3176" y="11402"/>
                  <a:pt x="2926" y="11099"/>
                  <a:pt x="2605" y="11010"/>
                </a:cubicBezTo>
                <a:lnTo>
                  <a:pt x="2605" y="10492"/>
                </a:lnTo>
                <a:lnTo>
                  <a:pt x="3854" y="10492"/>
                </a:lnTo>
                <a:lnTo>
                  <a:pt x="3854" y="11010"/>
                </a:lnTo>
                <a:cubicBezTo>
                  <a:pt x="3515" y="11099"/>
                  <a:pt x="3265" y="11402"/>
                  <a:pt x="3265" y="11759"/>
                </a:cubicBezTo>
                <a:cubicBezTo>
                  <a:pt x="3265" y="12205"/>
                  <a:pt x="3622" y="12562"/>
                  <a:pt x="4068" y="12562"/>
                </a:cubicBezTo>
                <a:cubicBezTo>
                  <a:pt x="4496" y="12562"/>
                  <a:pt x="4853" y="12205"/>
                  <a:pt x="4853" y="11759"/>
                </a:cubicBezTo>
                <a:cubicBezTo>
                  <a:pt x="4853" y="11402"/>
                  <a:pt x="4621" y="11099"/>
                  <a:pt x="4282" y="11010"/>
                </a:cubicBezTo>
                <a:lnTo>
                  <a:pt x="4282" y="10492"/>
                </a:lnTo>
                <a:lnTo>
                  <a:pt x="5531" y="10492"/>
                </a:lnTo>
                <a:lnTo>
                  <a:pt x="5531" y="11010"/>
                </a:lnTo>
                <a:cubicBezTo>
                  <a:pt x="5192" y="11099"/>
                  <a:pt x="4960" y="11402"/>
                  <a:pt x="4960" y="11759"/>
                </a:cubicBezTo>
                <a:cubicBezTo>
                  <a:pt x="4960" y="12205"/>
                  <a:pt x="5317" y="12562"/>
                  <a:pt x="5745" y="12562"/>
                </a:cubicBezTo>
                <a:cubicBezTo>
                  <a:pt x="6191" y="12562"/>
                  <a:pt x="6548" y="12205"/>
                  <a:pt x="6548" y="11759"/>
                </a:cubicBezTo>
                <a:cubicBezTo>
                  <a:pt x="6548" y="11402"/>
                  <a:pt x="6298" y="11099"/>
                  <a:pt x="5959" y="11010"/>
                </a:cubicBezTo>
                <a:lnTo>
                  <a:pt x="5959" y="10492"/>
                </a:lnTo>
                <a:lnTo>
                  <a:pt x="7208" y="10492"/>
                </a:lnTo>
                <a:lnTo>
                  <a:pt x="7208" y="11010"/>
                </a:lnTo>
                <a:cubicBezTo>
                  <a:pt x="6887" y="11099"/>
                  <a:pt x="6637" y="11402"/>
                  <a:pt x="6637" y="11759"/>
                </a:cubicBezTo>
                <a:cubicBezTo>
                  <a:pt x="6637" y="12205"/>
                  <a:pt x="6994" y="12562"/>
                  <a:pt x="7440" y="12562"/>
                </a:cubicBezTo>
                <a:cubicBezTo>
                  <a:pt x="7869" y="12562"/>
                  <a:pt x="8225" y="12205"/>
                  <a:pt x="8225" y="11759"/>
                </a:cubicBezTo>
                <a:cubicBezTo>
                  <a:pt x="8225" y="11402"/>
                  <a:pt x="7994" y="11099"/>
                  <a:pt x="7655" y="10992"/>
                </a:cubicBezTo>
                <a:lnTo>
                  <a:pt x="7655" y="10492"/>
                </a:lnTo>
                <a:lnTo>
                  <a:pt x="8904" y="10492"/>
                </a:lnTo>
                <a:lnTo>
                  <a:pt x="8904" y="10992"/>
                </a:lnTo>
                <a:cubicBezTo>
                  <a:pt x="8564" y="11099"/>
                  <a:pt x="8333" y="11402"/>
                  <a:pt x="8333" y="11759"/>
                </a:cubicBezTo>
                <a:cubicBezTo>
                  <a:pt x="8333" y="12205"/>
                  <a:pt x="8689" y="12562"/>
                  <a:pt x="9118" y="12562"/>
                </a:cubicBezTo>
                <a:cubicBezTo>
                  <a:pt x="9564" y="12562"/>
                  <a:pt x="9921" y="12205"/>
                  <a:pt x="9921" y="11759"/>
                </a:cubicBezTo>
                <a:cubicBezTo>
                  <a:pt x="9921" y="11402"/>
                  <a:pt x="9671" y="11099"/>
                  <a:pt x="9332" y="10992"/>
                </a:cubicBezTo>
                <a:lnTo>
                  <a:pt x="9332" y="10492"/>
                </a:lnTo>
                <a:lnTo>
                  <a:pt x="10581" y="10492"/>
                </a:lnTo>
                <a:lnTo>
                  <a:pt x="10581" y="10992"/>
                </a:lnTo>
                <a:cubicBezTo>
                  <a:pt x="10260" y="11099"/>
                  <a:pt x="10010" y="11402"/>
                  <a:pt x="10010" y="11759"/>
                </a:cubicBezTo>
                <a:cubicBezTo>
                  <a:pt x="10010" y="12205"/>
                  <a:pt x="10367" y="12562"/>
                  <a:pt x="10813" y="12562"/>
                </a:cubicBezTo>
                <a:cubicBezTo>
                  <a:pt x="11241" y="12562"/>
                  <a:pt x="11598" y="12205"/>
                  <a:pt x="11598" y="11759"/>
                </a:cubicBezTo>
                <a:cubicBezTo>
                  <a:pt x="11598" y="11402"/>
                  <a:pt x="11348" y="11099"/>
                  <a:pt x="11027" y="10992"/>
                </a:cubicBezTo>
                <a:lnTo>
                  <a:pt x="11027" y="10492"/>
                </a:lnTo>
                <a:lnTo>
                  <a:pt x="12276" y="10492"/>
                </a:lnTo>
                <a:lnTo>
                  <a:pt x="12276" y="10992"/>
                </a:lnTo>
                <a:cubicBezTo>
                  <a:pt x="11937" y="11099"/>
                  <a:pt x="11687" y="11402"/>
                  <a:pt x="11687" y="11759"/>
                </a:cubicBezTo>
                <a:cubicBezTo>
                  <a:pt x="11687" y="12205"/>
                  <a:pt x="12044" y="12562"/>
                  <a:pt x="12490" y="12562"/>
                </a:cubicBezTo>
                <a:cubicBezTo>
                  <a:pt x="12936" y="12562"/>
                  <a:pt x="13293" y="12205"/>
                  <a:pt x="13293" y="11759"/>
                </a:cubicBezTo>
                <a:cubicBezTo>
                  <a:pt x="13293" y="11402"/>
                  <a:pt x="13043" y="11099"/>
                  <a:pt x="12704" y="10992"/>
                </a:cubicBezTo>
                <a:lnTo>
                  <a:pt x="12704" y="10492"/>
                </a:lnTo>
                <a:lnTo>
                  <a:pt x="13311" y="10492"/>
                </a:lnTo>
                <a:cubicBezTo>
                  <a:pt x="13418" y="10831"/>
                  <a:pt x="13721" y="11063"/>
                  <a:pt x="14078" y="11063"/>
                </a:cubicBezTo>
                <a:cubicBezTo>
                  <a:pt x="14524" y="11063"/>
                  <a:pt x="14881" y="10706"/>
                  <a:pt x="14881" y="10278"/>
                </a:cubicBezTo>
                <a:cubicBezTo>
                  <a:pt x="14881" y="10046"/>
                  <a:pt x="14774" y="9850"/>
                  <a:pt x="14631" y="9689"/>
                </a:cubicBezTo>
                <a:cubicBezTo>
                  <a:pt x="14774" y="9547"/>
                  <a:pt x="14881" y="9350"/>
                  <a:pt x="14881" y="9118"/>
                </a:cubicBezTo>
                <a:cubicBezTo>
                  <a:pt x="14881" y="8904"/>
                  <a:pt x="14774" y="8690"/>
                  <a:pt x="14631" y="8548"/>
                </a:cubicBezTo>
                <a:cubicBezTo>
                  <a:pt x="14774" y="8405"/>
                  <a:pt x="14881" y="8191"/>
                  <a:pt x="14881" y="7977"/>
                </a:cubicBezTo>
                <a:cubicBezTo>
                  <a:pt x="14881" y="7745"/>
                  <a:pt x="14774" y="7548"/>
                  <a:pt x="14631" y="7406"/>
                </a:cubicBezTo>
                <a:cubicBezTo>
                  <a:pt x="14774" y="7245"/>
                  <a:pt x="14881" y="7049"/>
                  <a:pt x="14881" y="6817"/>
                </a:cubicBezTo>
                <a:cubicBezTo>
                  <a:pt x="14881" y="6603"/>
                  <a:pt x="14774" y="6389"/>
                  <a:pt x="14631" y="6246"/>
                </a:cubicBezTo>
                <a:cubicBezTo>
                  <a:pt x="14774" y="6103"/>
                  <a:pt x="14881" y="5907"/>
                  <a:pt x="14881" y="5675"/>
                </a:cubicBezTo>
                <a:cubicBezTo>
                  <a:pt x="14881" y="5443"/>
                  <a:pt x="14774" y="5247"/>
                  <a:pt x="14631" y="5104"/>
                </a:cubicBezTo>
                <a:cubicBezTo>
                  <a:pt x="14774" y="4961"/>
                  <a:pt x="14881" y="4747"/>
                  <a:pt x="14881" y="4515"/>
                </a:cubicBezTo>
                <a:cubicBezTo>
                  <a:pt x="14881" y="4301"/>
                  <a:pt x="14774" y="4087"/>
                  <a:pt x="14631" y="3944"/>
                </a:cubicBezTo>
                <a:cubicBezTo>
                  <a:pt x="14774" y="3801"/>
                  <a:pt x="14881" y="3605"/>
                  <a:pt x="14881" y="3373"/>
                </a:cubicBezTo>
                <a:cubicBezTo>
                  <a:pt x="14881" y="3016"/>
                  <a:pt x="14631" y="2713"/>
                  <a:pt x="14292" y="2606"/>
                </a:cubicBezTo>
                <a:lnTo>
                  <a:pt x="14292" y="1767"/>
                </a:lnTo>
                <a:cubicBezTo>
                  <a:pt x="14292" y="1357"/>
                  <a:pt x="13953" y="1000"/>
                  <a:pt x="13543" y="1000"/>
                </a:cubicBezTo>
                <a:cubicBezTo>
                  <a:pt x="13507" y="929"/>
                  <a:pt x="13453" y="857"/>
                  <a:pt x="13400" y="786"/>
                </a:cubicBezTo>
                <a:cubicBezTo>
                  <a:pt x="13257" y="625"/>
                  <a:pt x="13043" y="536"/>
                  <a:pt x="12829" y="536"/>
                </a:cubicBezTo>
                <a:lnTo>
                  <a:pt x="10866" y="536"/>
                </a:lnTo>
                <a:cubicBezTo>
                  <a:pt x="10670" y="215"/>
                  <a:pt x="10331" y="1"/>
                  <a:pt x="9938" y="1"/>
                </a:cubicBezTo>
                <a:cubicBezTo>
                  <a:pt x="9546" y="1"/>
                  <a:pt x="9207" y="215"/>
                  <a:pt x="9028" y="536"/>
                </a:cubicBezTo>
                <a:lnTo>
                  <a:pt x="5852" y="536"/>
                </a:lnTo>
                <a:cubicBezTo>
                  <a:pt x="5674" y="215"/>
                  <a:pt x="5317" y="1"/>
                  <a:pt x="49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5" name="Google Shape;985;p42"/>
          <p:cNvGrpSpPr/>
          <p:nvPr/>
        </p:nvGrpSpPr>
        <p:grpSpPr>
          <a:xfrm>
            <a:off x="7242733" y="3946336"/>
            <a:ext cx="448648" cy="293630"/>
            <a:chOff x="1265312" y="4193834"/>
            <a:chExt cx="450993" cy="295165"/>
          </a:xfrm>
        </p:grpSpPr>
        <p:sp>
          <p:nvSpPr>
            <p:cNvPr id="986" name="Google Shape;986;p42"/>
            <p:cNvSpPr/>
            <p:nvPr/>
          </p:nvSpPr>
          <p:spPr>
            <a:xfrm>
              <a:off x="1297194" y="4313210"/>
              <a:ext cx="143900" cy="143870"/>
            </a:xfrm>
            <a:custGeom>
              <a:rect b="b" l="l" r="r" t="t"/>
              <a:pathLst>
                <a:path extrusionOk="0" h="4747" w="4748">
                  <a:moveTo>
                    <a:pt x="2374" y="429"/>
                  </a:moveTo>
                  <a:cubicBezTo>
                    <a:pt x="3445" y="429"/>
                    <a:pt x="4301" y="1303"/>
                    <a:pt x="4301" y="2374"/>
                  </a:cubicBezTo>
                  <a:cubicBezTo>
                    <a:pt x="4301" y="3444"/>
                    <a:pt x="3445" y="4319"/>
                    <a:pt x="2374" y="4319"/>
                  </a:cubicBezTo>
                  <a:cubicBezTo>
                    <a:pt x="1303" y="4319"/>
                    <a:pt x="429" y="3444"/>
                    <a:pt x="429" y="2374"/>
                  </a:cubicBezTo>
                  <a:cubicBezTo>
                    <a:pt x="429" y="1303"/>
                    <a:pt x="1303" y="429"/>
                    <a:pt x="2374" y="429"/>
                  </a:cubicBezTo>
                  <a:close/>
                  <a:moveTo>
                    <a:pt x="2374" y="1"/>
                  </a:moveTo>
                  <a:cubicBezTo>
                    <a:pt x="1054" y="1"/>
                    <a:pt x="1" y="1071"/>
                    <a:pt x="1" y="2374"/>
                  </a:cubicBezTo>
                  <a:cubicBezTo>
                    <a:pt x="1" y="3676"/>
                    <a:pt x="1054" y="4747"/>
                    <a:pt x="2374" y="4747"/>
                  </a:cubicBezTo>
                  <a:cubicBezTo>
                    <a:pt x="3676" y="4747"/>
                    <a:pt x="4747" y="3676"/>
                    <a:pt x="4747" y="2374"/>
                  </a:cubicBezTo>
                  <a:cubicBezTo>
                    <a:pt x="4747" y="1071"/>
                    <a:pt x="3676" y="1"/>
                    <a:pt x="23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1541071" y="4313210"/>
              <a:ext cx="143900" cy="143870"/>
            </a:xfrm>
            <a:custGeom>
              <a:rect b="b" l="l" r="r" t="t"/>
              <a:pathLst>
                <a:path extrusionOk="0" h="4747" w="4748">
                  <a:moveTo>
                    <a:pt x="2374" y="429"/>
                  </a:moveTo>
                  <a:cubicBezTo>
                    <a:pt x="3445" y="429"/>
                    <a:pt x="4301" y="1303"/>
                    <a:pt x="4301" y="2374"/>
                  </a:cubicBezTo>
                  <a:cubicBezTo>
                    <a:pt x="4301" y="3444"/>
                    <a:pt x="3445" y="4319"/>
                    <a:pt x="2374" y="4319"/>
                  </a:cubicBezTo>
                  <a:cubicBezTo>
                    <a:pt x="1303" y="4319"/>
                    <a:pt x="429" y="3444"/>
                    <a:pt x="429" y="2374"/>
                  </a:cubicBezTo>
                  <a:cubicBezTo>
                    <a:pt x="429" y="1303"/>
                    <a:pt x="1303" y="429"/>
                    <a:pt x="2374" y="429"/>
                  </a:cubicBezTo>
                  <a:close/>
                  <a:moveTo>
                    <a:pt x="2374" y="1"/>
                  </a:moveTo>
                  <a:cubicBezTo>
                    <a:pt x="1054" y="1"/>
                    <a:pt x="1" y="1071"/>
                    <a:pt x="1" y="2374"/>
                  </a:cubicBezTo>
                  <a:cubicBezTo>
                    <a:pt x="1" y="3676"/>
                    <a:pt x="1054" y="4747"/>
                    <a:pt x="2374" y="4747"/>
                  </a:cubicBezTo>
                  <a:cubicBezTo>
                    <a:pt x="3677" y="4747"/>
                    <a:pt x="4747" y="3676"/>
                    <a:pt x="4747" y="2374"/>
                  </a:cubicBezTo>
                  <a:cubicBezTo>
                    <a:pt x="4747" y="1071"/>
                    <a:pt x="3677" y="1"/>
                    <a:pt x="23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1683300" y="4353487"/>
              <a:ext cx="33005" cy="96044"/>
            </a:xfrm>
            <a:custGeom>
              <a:rect b="b" l="l" r="r" t="t"/>
              <a:pathLst>
                <a:path extrusionOk="0" h="3169" w="1089">
                  <a:moveTo>
                    <a:pt x="771" y="1"/>
                  </a:moveTo>
                  <a:cubicBezTo>
                    <a:pt x="752" y="1"/>
                    <a:pt x="733" y="4"/>
                    <a:pt x="714" y="10"/>
                  </a:cubicBezTo>
                  <a:cubicBezTo>
                    <a:pt x="589" y="46"/>
                    <a:pt x="536" y="153"/>
                    <a:pt x="554" y="278"/>
                  </a:cubicBezTo>
                  <a:cubicBezTo>
                    <a:pt x="625" y="527"/>
                    <a:pt x="661" y="777"/>
                    <a:pt x="661" y="1045"/>
                  </a:cubicBezTo>
                  <a:cubicBezTo>
                    <a:pt x="661" y="1687"/>
                    <a:pt x="464" y="2294"/>
                    <a:pt x="72" y="2811"/>
                  </a:cubicBezTo>
                  <a:cubicBezTo>
                    <a:pt x="1" y="2918"/>
                    <a:pt x="18" y="3043"/>
                    <a:pt x="125" y="3115"/>
                  </a:cubicBezTo>
                  <a:cubicBezTo>
                    <a:pt x="161" y="3150"/>
                    <a:pt x="197" y="3168"/>
                    <a:pt x="250" y="3168"/>
                  </a:cubicBezTo>
                  <a:cubicBezTo>
                    <a:pt x="322" y="3168"/>
                    <a:pt x="375" y="3132"/>
                    <a:pt x="429" y="3079"/>
                  </a:cubicBezTo>
                  <a:cubicBezTo>
                    <a:pt x="857" y="2490"/>
                    <a:pt x="1089" y="1776"/>
                    <a:pt x="1089" y="1045"/>
                  </a:cubicBezTo>
                  <a:cubicBezTo>
                    <a:pt x="1089" y="741"/>
                    <a:pt x="1053" y="456"/>
                    <a:pt x="982" y="170"/>
                  </a:cubicBezTo>
                  <a:cubicBezTo>
                    <a:pt x="952" y="67"/>
                    <a:pt x="862" y="1"/>
                    <a:pt x="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1265312" y="4193834"/>
              <a:ext cx="436428" cy="295165"/>
            </a:xfrm>
            <a:custGeom>
              <a:rect b="b" l="l" r="r" t="t"/>
              <a:pathLst>
                <a:path extrusionOk="0" h="9739" w="14400">
                  <a:moveTo>
                    <a:pt x="2872" y="438"/>
                  </a:moveTo>
                  <a:cubicBezTo>
                    <a:pt x="3006" y="438"/>
                    <a:pt x="3139" y="462"/>
                    <a:pt x="3265" y="514"/>
                  </a:cubicBezTo>
                  <a:lnTo>
                    <a:pt x="4657" y="996"/>
                  </a:lnTo>
                  <a:lnTo>
                    <a:pt x="4532" y="1370"/>
                  </a:lnTo>
                  <a:lnTo>
                    <a:pt x="3390" y="978"/>
                  </a:lnTo>
                  <a:cubicBezTo>
                    <a:pt x="3294" y="946"/>
                    <a:pt x="3198" y="928"/>
                    <a:pt x="3102" y="928"/>
                  </a:cubicBezTo>
                  <a:cubicBezTo>
                    <a:pt x="2984" y="928"/>
                    <a:pt x="2866" y="955"/>
                    <a:pt x="2748" y="1014"/>
                  </a:cubicBezTo>
                  <a:cubicBezTo>
                    <a:pt x="2552" y="1103"/>
                    <a:pt x="2409" y="1281"/>
                    <a:pt x="2320" y="1477"/>
                  </a:cubicBezTo>
                  <a:cubicBezTo>
                    <a:pt x="2302" y="1567"/>
                    <a:pt x="2231" y="1638"/>
                    <a:pt x="2159" y="1674"/>
                  </a:cubicBezTo>
                  <a:cubicBezTo>
                    <a:pt x="2104" y="1696"/>
                    <a:pt x="2049" y="1711"/>
                    <a:pt x="1994" y="1711"/>
                  </a:cubicBezTo>
                  <a:cubicBezTo>
                    <a:pt x="1960" y="1711"/>
                    <a:pt x="1926" y="1705"/>
                    <a:pt x="1891" y="1692"/>
                  </a:cubicBezTo>
                  <a:cubicBezTo>
                    <a:pt x="1820" y="1656"/>
                    <a:pt x="1749" y="1602"/>
                    <a:pt x="1713" y="1513"/>
                  </a:cubicBezTo>
                  <a:cubicBezTo>
                    <a:pt x="1660" y="1442"/>
                    <a:pt x="1660" y="1353"/>
                    <a:pt x="1695" y="1263"/>
                  </a:cubicBezTo>
                  <a:cubicBezTo>
                    <a:pt x="1802" y="942"/>
                    <a:pt x="2016" y="692"/>
                    <a:pt x="2320" y="567"/>
                  </a:cubicBezTo>
                  <a:cubicBezTo>
                    <a:pt x="2496" y="484"/>
                    <a:pt x="2685" y="438"/>
                    <a:pt x="2872" y="438"/>
                  </a:cubicBezTo>
                  <a:close/>
                  <a:moveTo>
                    <a:pt x="12023" y="438"/>
                  </a:moveTo>
                  <a:cubicBezTo>
                    <a:pt x="12211" y="438"/>
                    <a:pt x="12395" y="484"/>
                    <a:pt x="12561" y="567"/>
                  </a:cubicBezTo>
                  <a:cubicBezTo>
                    <a:pt x="12865" y="692"/>
                    <a:pt x="13079" y="942"/>
                    <a:pt x="13204" y="1263"/>
                  </a:cubicBezTo>
                  <a:cubicBezTo>
                    <a:pt x="13222" y="1353"/>
                    <a:pt x="13222" y="1442"/>
                    <a:pt x="13186" y="1513"/>
                  </a:cubicBezTo>
                  <a:cubicBezTo>
                    <a:pt x="13150" y="1602"/>
                    <a:pt x="13079" y="1656"/>
                    <a:pt x="12990" y="1692"/>
                  </a:cubicBezTo>
                  <a:cubicBezTo>
                    <a:pt x="12956" y="1705"/>
                    <a:pt x="12921" y="1711"/>
                    <a:pt x="12888" y="1711"/>
                  </a:cubicBezTo>
                  <a:cubicBezTo>
                    <a:pt x="12835" y="1711"/>
                    <a:pt x="12784" y="1696"/>
                    <a:pt x="12740" y="1674"/>
                  </a:cubicBezTo>
                  <a:cubicBezTo>
                    <a:pt x="12651" y="1638"/>
                    <a:pt x="12597" y="1567"/>
                    <a:pt x="12561" y="1477"/>
                  </a:cubicBezTo>
                  <a:cubicBezTo>
                    <a:pt x="12490" y="1281"/>
                    <a:pt x="12329" y="1103"/>
                    <a:pt x="12133" y="1014"/>
                  </a:cubicBezTo>
                  <a:cubicBezTo>
                    <a:pt x="12025" y="955"/>
                    <a:pt x="11906" y="928"/>
                    <a:pt x="11786" y="928"/>
                  </a:cubicBezTo>
                  <a:cubicBezTo>
                    <a:pt x="11687" y="928"/>
                    <a:pt x="11587" y="946"/>
                    <a:pt x="11491" y="978"/>
                  </a:cubicBezTo>
                  <a:lnTo>
                    <a:pt x="10367" y="1370"/>
                  </a:lnTo>
                  <a:lnTo>
                    <a:pt x="10224" y="996"/>
                  </a:lnTo>
                  <a:lnTo>
                    <a:pt x="11616" y="514"/>
                  </a:lnTo>
                  <a:cubicBezTo>
                    <a:pt x="11750" y="462"/>
                    <a:pt x="11887" y="438"/>
                    <a:pt x="12023" y="438"/>
                  </a:cubicBezTo>
                  <a:close/>
                  <a:moveTo>
                    <a:pt x="9814" y="1138"/>
                  </a:moveTo>
                  <a:lnTo>
                    <a:pt x="9939" y="1513"/>
                  </a:lnTo>
                  <a:lnTo>
                    <a:pt x="8707" y="1959"/>
                  </a:lnTo>
                  <a:lnTo>
                    <a:pt x="8101" y="1745"/>
                  </a:lnTo>
                  <a:lnTo>
                    <a:pt x="9814" y="1138"/>
                  </a:lnTo>
                  <a:close/>
                  <a:moveTo>
                    <a:pt x="6192" y="2423"/>
                  </a:moveTo>
                  <a:lnTo>
                    <a:pt x="6780" y="2637"/>
                  </a:lnTo>
                  <a:lnTo>
                    <a:pt x="4978" y="3262"/>
                  </a:lnTo>
                  <a:cubicBezTo>
                    <a:pt x="4800" y="3172"/>
                    <a:pt x="4604" y="3101"/>
                    <a:pt x="4407" y="3048"/>
                  </a:cubicBezTo>
                  <a:lnTo>
                    <a:pt x="6192" y="2423"/>
                  </a:lnTo>
                  <a:close/>
                  <a:moveTo>
                    <a:pt x="7441" y="2851"/>
                  </a:moveTo>
                  <a:lnTo>
                    <a:pt x="9439" y="3565"/>
                  </a:lnTo>
                  <a:cubicBezTo>
                    <a:pt x="8993" y="3886"/>
                    <a:pt x="8636" y="4314"/>
                    <a:pt x="8404" y="4814"/>
                  </a:cubicBezTo>
                  <a:lnTo>
                    <a:pt x="6495" y="4814"/>
                  </a:lnTo>
                  <a:cubicBezTo>
                    <a:pt x="6245" y="4314"/>
                    <a:pt x="5888" y="3886"/>
                    <a:pt x="5442" y="3565"/>
                  </a:cubicBezTo>
                  <a:lnTo>
                    <a:pt x="7441" y="2851"/>
                  </a:lnTo>
                  <a:close/>
                  <a:moveTo>
                    <a:pt x="8226" y="5242"/>
                  </a:moveTo>
                  <a:cubicBezTo>
                    <a:pt x="8172" y="5349"/>
                    <a:pt x="8154" y="5474"/>
                    <a:pt x="8119" y="5599"/>
                  </a:cubicBezTo>
                  <a:lnTo>
                    <a:pt x="6763" y="5599"/>
                  </a:lnTo>
                  <a:cubicBezTo>
                    <a:pt x="6745" y="5474"/>
                    <a:pt x="6709" y="5349"/>
                    <a:pt x="6673" y="5242"/>
                  </a:cubicBezTo>
                  <a:close/>
                  <a:moveTo>
                    <a:pt x="3426" y="3333"/>
                  </a:moveTo>
                  <a:cubicBezTo>
                    <a:pt x="4514" y="3333"/>
                    <a:pt x="5478" y="3922"/>
                    <a:pt x="5995" y="4814"/>
                  </a:cubicBezTo>
                  <a:lnTo>
                    <a:pt x="5906" y="4814"/>
                  </a:lnTo>
                  <a:cubicBezTo>
                    <a:pt x="5781" y="4814"/>
                    <a:pt x="5692" y="4903"/>
                    <a:pt x="5692" y="5028"/>
                  </a:cubicBezTo>
                  <a:cubicBezTo>
                    <a:pt x="5692" y="5153"/>
                    <a:pt x="5781" y="5242"/>
                    <a:pt x="5906" y="5242"/>
                  </a:cubicBezTo>
                  <a:lnTo>
                    <a:pt x="6209" y="5242"/>
                  </a:lnTo>
                  <a:cubicBezTo>
                    <a:pt x="6245" y="5349"/>
                    <a:pt x="6281" y="5474"/>
                    <a:pt x="6316" y="5599"/>
                  </a:cubicBezTo>
                  <a:lnTo>
                    <a:pt x="6299" y="5599"/>
                  </a:lnTo>
                  <a:cubicBezTo>
                    <a:pt x="6174" y="5599"/>
                    <a:pt x="6067" y="5688"/>
                    <a:pt x="6067" y="5813"/>
                  </a:cubicBezTo>
                  <a:cubicBezTo>
                    <a:pt x="6067" y="5938"/>
                    <a:pt x="6174" y="6027"/>
                    <a:pt x="6299" y="6027"/>
                  </a:cubicBezTo>
                  <a:lnTo>
                    <a:pt x="6388" y="6027"/>
                  </a:lnTo>
                  <a:cubicBezTo>
                    <a:pt x="6406" y="6117"/>
                    <a:pt x="6406" y="6224"/>
                    <a:pt x="6406" y="6313"/>
                  </a:cubicBezTo>
                  <a:cubicBezTo>
                    <a:pt x="6406" y="7954"/>
                    <a:pt x="5067" y="9292"/>
                    <a:pt x="3426" y="9292"/>
                  </a:cubicBezTo>
                  <a:cubicBezTo>
                    <a:pt x="1767" y="9292"/>
                    <a:pt x="428" y="7954"/>
                    <a:pt x="428" y="6313"/>
                  </a:cubicBezTo>
                  <a:cubicBezTo>
                    <a:pt x="428" y="4671"/>
                    <a:pt x="1767" y="3333"/>
                    <a:pt x="3426" y="3333"/>
                  </a:cubicBezTo>
                  <a:close/>
                  <a:moveTo>
                    <a:pt x="2845" y="1"/>
                  </a:moveTo>
                  <a:cubicBezTo>
                    <a:pt x="2602" y="1"/>
                    <a:pt x="2363" y="56"/>
                    <a:pt x="2141" y="157"/>
                  </a:cubicBezTo>
                  <a:cubicBezTo>
                    <a:pt x="1731" y="353"/>
                    <a:pt x="1428" y="692"/>
                    <a:pt x="1285" y="1121"/>
                  </a:cubicBezTo>
                  <a:cubicBezTo>
                    <a:pt x="1213" y="1317"/>
                    <a:pt x="1231" y="1513"/>
                    <a:pt x="1321" y="1709"/>
                  </a:cubicBezTo>
                  <a:cubicBezTo>
                    <a:pt x="1410" y="1888"/>
                    <a:pt x="1552" y="2031"/>
                    <a:pt x="1749" y="2102"/>
                  </a:cubicBezTo>
                  <a:cubicBezTo>
                    <a:pt x="1831" y="2132"/>
                    <a:pt x="1916" y="2146"/>
                    <a:pt x="2000" y="2146"/>
                  </a:cubicBezTo>
                  <a:cubicBezTo>
                    <a:pt x="2118" y="2146"/>
                    <a:pt x="2234" y="2118"/>
                    <a:pt x="2338" y="2066"/>
                  </a:cubicBezTo>
                  <a:cubicBezTo>
                    <a:pt x="2534" y="1977"/>
                    <a:pt x="2677" y="1816"/>
                    <a:pt x="2748" y="1638"/>
                  </a:cubicBezTo>
                  <a:cubicBezTo>
                    <a:pt x="2766" y="1531"/>
                    <a:pt x="2855" y="1442"/>
                    <a:pt x="2944" y="1406"/>
                  </a:cubicBezTo>
                  <a:cubicBezTo>
                    <a:pt x="2993" y="1377"/>
                    <a:pt x="3048" y="1363"/>
                    <a:pt x="3105" y="1363"/>
                  </a:cubicBezTo>
                  <a:cubicBezTo>
                    <a:pt x="3151" y="1363"/>
                    <a:pt x="3199" y="1372"/>
                    <a:pt x="3248" y="1388"/>
                  </a:cubicBezTo>
                  <a:lnTo>
                    <a:pt x="5531" y="2191"/>
                  </a:lnTo>
                  <a:lnTo>
                    <a:pt x="3515" y="2887"/>
                  </a:lnTo>
                  <a:lnTo>
                    <a:pt x="3426" y="2887"/>
                  </a:lnTo>
                  <a:cubicBezTo>
                    <a:pt x="1535" y="2887"/>
                    <a:pt x="0" y="4421"/>
                    <a:pt x="0" y="6313"/>
                  </a:cubicBezTo>
                  <a:cubicBezTo>
                    <a:pt x="0" y="8204"/>
                    <a:pt x="1535" y="9739"/>
                    <a:pt x="3426" y="9739"/>
                  </a:cubicBezTo>
                  <a:cubicBezTo>
                    <a:pt x="5299" y="9739"/>
                    <a:pt x="6834" y="8204"/>
                    <a:pt x="6834" y="6313"/>
                  </a:cubicBezTo>
                  <a:cubicBezTo>
                    <a:pt x="6834" y="6224"/>
                    <a:pt x="6834" y="6117"/>
                    <a:pt x="6834" y="6027"/>
                  </a:cubicBezTo>
                  <a:lnTo>
                    <a:pt x="8065" y="6027"/>
                  </a:lnTo>
                  <a:cubicBezTo>
                    <a:pt x="8047" y="6117"/>
                    <a:pt x="8047" y="6224"/>
                    <a:pt x="8047" y="6313"/>
                  </a:cubicBezTo>
                  <a:cubicBezTo>
                    <a:pt x="8047" y="8204"/>
                    <a:pt x="9582" y="9739"/>
                    <a:pt x="11473" y="9739"/>
                  </a:cubicBezTo>
                  <a:cubicBezTo>
                    <a:pt x="12187" y="9739"/>
                    <a:pt x="12865" y="9507"/>
                    <a:pt x="13454" y="9096"/>
                  </a:cubicBezTo>
                  <a:cubicBezTo>
                    <a:pt x="13543" y="9025"/>
                    <a:pt x="13578" y="8882"/>
                    <a:pt x="13507" y="8793"/>
                  </a:cubicBezTo>
                  <a:cubicBezTo>
                    <a:pt x="13464" y="8729"/>
                    <a:pt x="13396" y="8697"/>
                    <a:pt x="13328" y="8697"/>
                  </a:cubicBezTo>
                  <a:cubicBezTo>
                    <a:pt x="13284" y="8697"/>
                    <a:pt x="13239" y="8711"/>
                    <a:pt x="13204" y="8739"/>
                  </a:cubicBezTo>
                  <a:cubicBezTo>
                    <a:pt x="12686" y="9096"/>
                    <a:pt x="12097" y="9292"/>
                    <a:pt x="11473" y="9292"/>
                  </a:cubicBezTo>
                  <a:cubicBezTo>
                    <a:pt x="9814" y="9292"/>
                    <a:pt x="8475" y="7954"/>
                    <a:pt x="8475" y="6313"/>
                  </a:cubicBezTo>
                  <a:cubicBezTo>
                    <a:pt x="8475" y="6224"/>
                    <a:pt x="8493" y="6117"/>
                    <a:pt x="8493" y="6027"/>
                  </a:cubicBezTo>
                  <a:lnTo>
                    <a:pt x="8600" y="6027"/>
                  </a:lnTo>
                  <a:cubicBezTo>
                    <a:pt x="8707" y="6027"/>
                    <a:pt x="8814" y="5938"/>
                    <a:pt x="8814" y="5813"/>
                  </a:cubicBezTo>
                  <a:cubicBezTo>
                    <a:pt x="8814" y="5688"/>
                    <a:pt x="8707" y="5599"/>
                    <a:pt x="8600" y="5599"/>
                  </a:cubicBezTo>
                  <a:lnTo>
                    <a:pt x="8565" y="5599"/>
                  </a:lnTo>
                  <a:cubicBezTo>
                    <a:pt x="8600" y="5474"/>
                    <a:pt x="8636" y="5349"/>
                    <a:pt x="8690" y="5242"/>
                  </a:cubicBezTo>
                  <a:lnTo>
                    <a:pt x="8975" y="5242"/>
                  </a:lnTo>
                  <a:cubicBezTo>
                    <a:pt x="9100" y="5242"/>
                    <a:pt x="9207" y="5153"/>
                    <a:pt x="9207" y="5028"/>
                  </a:cubicBezTo>
                  <a:cubicBezTo>
                    <a:pt x="9207" y="4903"/>
                    <a:pt x="9100" y="4814"/>
                    <a:pt x="8975" y="4814"/>
                  </a:cubicBezTo>
                  <a:lnTo>
                    <a:pt x="8886" y="4814"/>
                  </a:lnTo>
                  <a:cubicBezTo>
                    <a:pt x="9403" y="3922"/>
                    <a:pt x="10367" y="3333"/>
                    <a:pt x="11473" y="3333"/>
                  </a:cubicBezTo>
                  <a:cubicBezTo>
                    <a:pt x="12472" y="3333"/>
                    <a:pt x="13418" y="3833"/>
                    <a:pt x="13971" y="4689"/>
                  </a:cubicBezTo>
                  <a:cubicBezTo>
                    <a:pt x="14005" y="4746"/>
                    <a:pt x="14074" y="4781"/>
                    <a:pt x="14148" y="4781"/>
                  </a:cubicBezTo>
                  <a:cubicBezTo>
                    <a:pt x="14191" y="4781"/>
                    <a:pt x="14235" y="4769"/>
                    <a:pt x="14274" y="4743"/>
                  </a:cubicBezTo>
                  <a:cubicBezTo>
                    <a:pt x="14364" y="4671"/>
                    <a:pt x="14399" y="4546"/>
                    <a:pt x="14328" y="4439"/>
                  </a:cubicBezTo>
                  <a:cubicBezTo>
                    <a:pt x="13703" y="3476"/>
                    <a:pt x="12633" y="2887"/>
                    <a:pt x="11473" y="2887"/>
                  </a:cubicBezTo>
                  <a:lnTo>
                    <a:pt x="11384" y="2887"/>
                  </a:lnTo>
                  <a:lnTo>
                    <a:pt x="9368" y="2191"/>
                  </a:lnTo>
                  <a:lnTo>
                    <a:pt x="11634" y="1388"/>
                  </a:lnTo>
                  <a:cubicBezTo>
                    <a:pt x="11682" y="1372"/>
                    <a:pt x="11730" y="1363"/>
                    <a:pt x="11776" y="1363"/>
                  </a:cubicBezTo>
                  <a:cubicBezTo>
                    <a:pt x="11833" y="1363"/>
                    <a:pt x="11888" y="1377"/>
                    <a:pt x="11937" y="1406"/>
                  </a:cubicBezTo>
                  <a:cubicBezTo>
                    <a:pt x="12044" y="1442"/>
                    <a:pt x="12115" y="1531"/>
                    <a:pt x="12151" y="1638"/>
                  </a:cubicBezTo>
                  <a:cubicBezTo>
                    <a:pt x="12222" y="1816"/>
                    <a:pt x="12365" y="1977"/>
                    <a:pt x="12544" y="2066"/>
                  </a:cubicBezTo>
                  <a:cubicBezTo>
                    <a:pt x="12648" y="2118"/>
                    <a:pt x="12764" y="2146"/>
                    <a:pt x="12881" y="2146"/>
                  </a:cubicBezTo>
                  <a:cubicBezTo>
                    <a:pt x="12965" y="2146"/>
                    <a:pt x="13050" y="2132"/>
                    <a:pt x="13132" y="2102"/>
                  </a:cubicBezTo>
                  <a:cubicBezTo>
                    <a:pt x="13329" y="2031"/>
                    <a:pt x="13489" y="1888"/>
                    <a:pt x="13578" y="1709"/>
                  </a:cubicBezTo>
                  <a:cubicBezTo>
                    <a:pt x="13668" y="1513"/>
                    <a:pt x="13668" y="1317"/>
                    <a:pt x="13614" y="1121"/>
                  </a:cubicBezTo>
                  <a:cubicBezTo>
                    <a:pt x="13454" y="692"/>
                    <a:pt x="13150" y="353"/>
                    <a:pt x="12758" y="157"/>
                  </a:cubicBezTo>
                  <a:cubicBezTo>
                    <a:pt x="12526" y="56"/>
                    <a:pt x="12282" y="1"/>
                    <a:pt x="12037" y="1"/>
                  </a:cubicBezTo>
                  <a:cubicBezTo>
                    <a:pt x="11849" y="1"/>
                    <a:pt x="11659" y="34"/>
                    <a:pt x="11473" y="104"/>
                  </a:cubicBezTo>
                  <a:lnTo>
                    <a:pt x="7441" y="1513"/>
                  </a:lnTo>
                  <a:lnTo>
                    <a:pt x="6602" y="1228"/>
                  </a:lnTo>
                  <a:cubicBezTo>
                    <a:pt x="6577" y="1215"/>
                    <a:pt x="6551" y="1209"/>
                    <a:pt x="6525" y="1209"/>
                  </a:cubicBezTo>
                  <a:cubicBezTo>
                    <a:pt x="6441" y="1209"/>
                    <a:pt x="6362" y="1270"/>
                    <a:pt x="6334" y="1353"/>
                  </a:cubicBezTo>
                  <a:cubicBezTo>
                    <a:pt x="6299" y="1460"/>
                    <a:pt x="6352" y="1584"/>
                    <a:pt x="6459" y="1638"/>
                  </a:cubicBezTo>
                  <a:lnTo>
                    <a:pt x="10474" y="3048"/>
                  </a:lnTo>
                  <a:cubicBezTo>
                    <a:pt x="10278" y="3101"/>
                    <a:pt x="10099" y="3172"/>
                    <a:pt x="9921" y="3262"/>
                  </a:cubicBezTo>
                  <a:lnTo>
                    <a:pt x="7512" y="2423"/>
                  </a:lnTo>
                  <a:lnTo>
                    <a:pt x="4943" y="1513"/>
                  </a:lnTo>
                  <a:lnTo>
                    <a:pt x="5067" y="1138"/>
                  </a:lnTo>
                  <a:lnTo>
                    <a:pt x="5531" y="1299"/>
                  </a:lnTo>
                  <a:cubicBezTo>
                    <a:pt x="5554" y="1306"/>
                    <a:pt x="5577" y="1310"/>
                    <a:pt x="5600" y="1310"/>
                  </a:cubicBezTo>
                  <a:cubicBezTo>
                    <a:pt x="5687" y="1310"/>
                    <a:pt x="5771" y="1259"/>
                    <a:pt x="5799" y="1174"/>
                  </a:cubicBezTo>
                  <a:cubicBezTo>
                    <a:pt x="5835" y="1049"/>
                    <a:pt x="5781" y="924"/>
                    <a:pt x="5674" y="889"/>
                  </a:cubicBezTo>
                  <a:lnTo>
                    <a:pt x="3408" y="104"/>
                  </a:lnTo>
                  <a:cubicBezTo>
                    <a:pt x="3222" y="34"/>
                    <a:pt x="3032" y="1"/>
                    <a:pt x="2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0" name="Google Shape;990;p42"/>
          <p:cNvSpPr txBox="1"/>
          <p:nvPr/>
        </p:nvSpPr>
        <p:spPr>
          <a:xfrm>
            <a:off x="772275" y="386175"/>
            <a:ext cx="444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 Gantt chart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42"/>
          <p:cNvSpPr txBox="1"/>
          <p:nvPr/>
        </p:nvSpPr>
        <p:spPr>
          <a:xfrm>
            <a:off x="713100" y="1647575"/>
            <a:ext cx="31869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 more details :</a:t>
            </a:r>
            <a:endParaRPr b="0" i="0" sz="2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sng" cap="none" strike="noStrike">
                <a:solidFill>
                  <a:srgbClr val="7890CD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https://sharing.clickup.com/36183846/tl/h/4-90080537882-16/174cf1995a5d5e1</a:t>
            </a:r>
            <a:endParaRPr b="1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2" name="Google Shape;992;p42"/>
          <p:cNvPicPr preferRelativeResize="0"/>
          <p:nvPr/>
        </p:nvPicPr>
        <p:blipFill rotWithShape="1">
          <a:blip r:embed="rId4">
            <a:alphaModFix/>
          </a:blip>
          <a:srcRect b="4707" l="0" r="12717" t="0"/>
          <a:stretch/>
        </p:blipFill>
        <p:spPr>
          <a:xfrm>
            <a:off x="4284675" y="1127700"/>
            <a:ext cx="3998775" cy="347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"/>
          <p:cNvSpPr txBox="1"/>
          <p:nvPr>
            <p:ph type="title"/>
          </p:nvPr>
        </p:nvSpPr>
        <p:spPr>
          <a:xfrm>
            <a:off x="1380744" y="1947672"/>
            <a:ext cx="5235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4100">
                <a:solidFill>
                  <a:schemeClr val="lt2"/>
                </a:solidFill>
              </a:rPr>
              <a:t>Introduction</a:t>
            </a:r>
            <a:endParaRPr b="1" sz="4100">
              <a:solidFill>
                <a:schemeClr val="lt2"/>
              </a:solidFill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1060704" y="630936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01</a:t>
            </a:r>
            <a:endParaRPr b="0" i="0" sz="60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e5097c5bd8_1_8"/>
          <p:cNvSpPr txBox="1"/>
          <p:nvPr/>
        </p:nvSpPr>
        <p:spPr>
          <a:xfrm>
            <a:off x="1505975" y="2060750"/>
            <a:ext cx="4633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br>
              <a:rPr b="1" i="0" lang="en" sz="28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28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Any Questions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dvent Pro"/>
                <a:ea typeface="Advent Pro"/>
                <a:cs typeface="Advent Pro"/>
                <a:sym typeface="Advent Pro"/>
              </a:rPr>
              <a:t>e for 2023</a:t>
            </a:r>
            <a:endParaRPr b="0" i="0" sz="1400" u="none" cap="none" strike="noStrike">
              <a:solidFill>
                <a:schemeClr val="accent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98" name="Google Shape;998;g2e5097c5bd8_1_8"/>
          <p:cNvSpPr txBox="1"/>
          <p:nvPr/>
        </p:nvSpPr>
        <p:spPr>
          <a:xfrm>
            <a:off x="980613" y="3431725"/>
            <a:ext cx="2288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dvent Pro"/>
                <a:ea typeface="Advent Pro"/>
                <a:cs typeface="Advent Pro"/>
                <a:sym typeface="Advent Pro"/>
              </a:rPr>
              <a:t>New employees next year</a:t>
            </a:r>
            <a:endParaRPr b="0" i="0" sz="1400" u="none" cap="none" strike="noStrike">
              <a:solidFill>
                <a:schemeClr val="accent2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999" name="Google Shape;999;g2e5097c5bd8_1_8"/>
          <p:cNvSpPr txBox="1"/>
          <p:nvPr/>
        </p:nvSpPr>
        <p:spPr>
          <a:xfrm>
            <a:off x="624975" y="10555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</a:t>
            </a:r>
            <a:r>
              <a:rPr b="0" i="0" lang="en" sz="6000" u="none" cap="none" strike="noStrike">
                <a:solidFill>
                  <a:srgbClr val="B3C3C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B3C3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0" name="Google Shape;1000;g2e5097c5bd8_1_8"/>
          <p:cNvPicPr preferRelativeResize="0"/>
          <p:nvPr/>
        </p:nvPicPr>
        <p:blipFill rotWithShape="1">
          <a:blip r:embed="rId3">
            <a:alphaModFix/>
          </a:blip>
          <a:srcRect b="23243" l="24980" r="8934" t="1996"/>
          <a:stretch/>
        </p:blipFill>
        <p:spPr>
          <a:xfrm>
            <a:off x="5878550" y="649100"/>
            <a:ext cx="1912000" cy="3845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1" name="Google Shape;1001;g2e5097c5bd8_1_8"/>
          <p:cNvGrpSpPr/>
          <p:nvPr/>
        </p:nvGrpSpPr>
        <p:grpSpPr>
          <a:xfrm>
            <a:off x="877652" y="3794227"/>
            <a:ext cx="346056" cy="345674"/>
            <a:chOff x="3303268" y="3817349"/>
            <a:chExt cx="346056" cy="345674"/>
          </a:xfrm>
        </p:grpSpPr>
        <p:sp>
          <p:nvSpPr>
            <p:cNvPr id="1002" name="Google Shape;1002;g2e5097c5bd8_1_8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g2e5097c5bd8_1_8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g2e5097c5bd8_1_8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g2e5097c5bd8_1_8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6" name="Google Shape;1006;g2e5097c5bd8_1_8"/>
          <p:cNvSpPr/>
          <p:nvPr/>
        </p:nvSpPr>
        <p:spPr>
          <a:xfrm>
            <a:off x="443955" y="3793836"/>
            <a:ext cx="345674" cy="346056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7" name="Google Shape;1007;g2e5097c5bd8_1_8"/>
          <p:cNvGrpSpPr/>
          <p:nvPr/>
        </p:nvGrpSpPr>
        <p:grpSpPr>
          <a:xfrm>
            <a:off x="1311720" y="3794027"/>
            <a:ext cx="345642" cy="345674"/>
            <a:chOff x="5549861" y="3817349"/>
            <a:chExt cx="345642" cy="345674"/>
          </a:xfrm>
        </p:grpSpPr>
        <p:sp>
          <p:nvSpPr>
            <p:cNvPr id="1008" name="Google Shape;1008;g2e5097c5bd8_1_8"/>
            <p:cNvSpPr/>
            <p:nvPr/>
          </p:nvSpPr>
          <p:spPr>
            <a:xfrm>
              <a:off x="5549861" y="3817349"/>
              <a:ext cx="345642" cy="345674"/>
            </a:xfrm>
            <a:custGeom>
              <a:rect b="b" l="l" r="r" t="t"/>
              <a:pathLst>
                <a:path extrusionOk="0" h="10860" w="10859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g2e5097c5bd8_1_8"/>
            <p:cNvSpPr/>
            <p:nvPr/>
          </p:nvSpPr>
          <p:spPr>
            <a:xfrm>
              <a:off x="5590763" y="3890208"/>
              <a:ext cx="262661" cy="200052"/>
            </a:xfrm>
            <a:custGeom>
              <a:rect b="b" l="l" r="r" t="t"/>
              <a:pathLst>
                <a:path extrusionOk="0" h="6285" w="8252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g2e5097c5bd8_1_8"/>
            <p:cNvSpPr/>
            <p:nvPr/>
          </p:nvSpPr>
          <p:spPr>
            <a:xfrm>
              <a:off x="5680587" y="3935024"/>
              <a:ext cx="105389" cy="110514"/>
            </a:xfrm>
            <a:custGeom>
              <a:rect b="b" l="l" r="r" t="t"/>
              <a:pathLst>
                <a:path extrusionOk="0" h="3472" w="3311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1" name="Google Shape;1011;g2e5097c5bd8_1_8"/>
          <p:cNvGrpSpPr/>
          <p:nvPr/>
        </p:nvGrpSpPr>
        <p:grpSpPr>
          <a:xfrm>
            <a:off x="1745364" y="3794227"/>
            <a:ext cx="346056" cy="345674"/>
            <a:chOff x="2238181" y="4120624"/>
            <a:chExt cx="346056" cy="345674"/>
          </a:xfrm>
        </p:grpSpPr>
        <p:grpSp>
          <p:nvGrpSpPr>
            <p:cNvPr id="1012" name="Google Shape;1012;g2e5097c5bd8_1_8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1013" name="Google Shape;1013;g2e5097c5bd8_1_8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rect b="b" l="l" r="r" t="t"/>
                <a:pathLst>
                  <a:path extrusionOk="0" h="110289" w="106179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g2e5097c5bd8_1_8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rect b="b" l="l" r="r" t="t"/>
                <a:pathLst>
                  <a:path extrusionOk="0" h="175609" w="150412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15" name="Google Shape;1015;g2e5097c5bd8_1_8"/>
            <p:cNvSpPr/>
            <p:nvPr/>
          </p:nvSpPr>
          <p:spPr>
            <a:xfrm>
              <a:off x="2238181" y="4120624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db75918898_0_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back</a:t>
            </a:r>
            <a:endParaRPr/>
          </a:p>
        </p:txBody>
      </p:sp>
      <p:sp>
        <p:nvSpPr>
          <p:cNvPr id="1021" name="Google Shape;1021;g2db75918898_0_25"/>
          <p:cNvSpPr txBox="1"/>
          <p:nvPr/>
        </p:nvSpPr>
        <p:spPr>
          <a:xfrm>
            <a:off x="1171125" y="1700425"/>
            <a:ext cx="6383100" cy="30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…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5ls .. k code da bl p 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W then mig =&gt; db check em all tables are rightly connected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Drop .. local=&gt;est engrok 4 trans ghaz from loc 2 ser w can use data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Then out APIs 4 all func that we need in whole proj From controller =&gt; PL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And we handled it by postman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"/>
          <p:cNvSpPr txBox="1"/>
          <p:nvPr>
            <p:ph type="title"/>
          </p:nvPr>
        </p:nvSpPr>
        <p:spPr>
          <a:xfrm>
            <a:off x="713100" y="480550"/>
            <a:ext cx="32124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>
                <a:solidFill>
                  <a:schemeClr val="lt2"/>
                </a:solidFill>
              </a:rPr>
              <a:t>Introduction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434" name="Google Shape;434;p7"/>
          <p:cNvPicPr preferRelativeResize="0"/>
          <p:nvPr/>
        </p:nvPicPr>
        <p:blipFill rotWithShape="1">
          <a:blip r:embed="rId3">
            <a:alphaModFix/>
          </a:blip>
          <a:srcRect b="6889" l="0" r="86514" t="69978"/>
          <a:stretch/>
        </p:blipFill>
        <p:spPr>
          <a:xfrm rot="324938">
            <a:off x="7918038" y="683887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09320">
            <a:off x="7386558" y="3104980"/>
            <a:ext cx="1396585" cy="127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7"/>
          <p:cNvPicPr preferRelativeResize="0"/>
          <p:nvPr/>
        </p:nvPicPr>
        <p:blipFill rotWithShape="1">
          <a:blip r:embed="rId5">
            <a:alphaModFix/>
          </a:blip>
          <a:srcRect b="0" l="18505" r="23864" t="0"/>
          <a:stretch/>
        </p:blipFill>
        <p:spPr>
          <a:xfrm rot="933737">
            <a:off x="7456098" y="1380044"/>
            <a:ext cx="227587" cy="36014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7"/>
          <p:cNvSpPr txBox="1"/>
          <p:nvPr/>
        </p:nvSpPr>
        <p:spPr>
          <a:xfrm>
            <a:off x="1544900" y="1119350"/>
            <a:ext cx="52896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b="1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"On Budget" app is designed to streamline clothing shopping across </a:t>
            </a:r>
            <a:r>
              <a:rPr b="1" i="0" lang="en" sz="20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rPr>
              <a:t>iOS</a:t>
            </a:r>
            <a:r>
              <a:rPr b="1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" sz="20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rPr>
              <a:t>Android</a:t>
            </a:r>
            <a:r>
              <a:rPr b="1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i="0" lang="en" sz="20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b="1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platforms.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b="1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Features aid users in discovering, purchasing, and managing items </a:t>
            </a:r>
            <a:r>
              <a:rPr b="1" i="0" lang="en" sz="20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rPr>
              <a:t>within budget</a:t>
            </a:r>
            <a:r>
              <a:rPr b="1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b="1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Seamless interaction between sellers and clients, merging </a:t>
            </a:r>
            <a:r>
              <a:rPr b="1" i="0" lang="en" sz="2000" u="none" cap="none" strike="noStrike">
                <a:solidFill>
                  <a:srgbClr val="82C7A5"/>
                </a:solidFill>
                <a:latin typeface="Arial"/>
                <a:ea typeface="Arial"/>
                <a:cs typeface="Arial"/>
                <a:sym typeface="Arial"/>
              </a:rPr>
              <a:t>physical and online shopping.</a:t>
            </a:r>
            <a:endParaRPr b="1" i="0" sz="2000" u="none" cap="none" strike="noStrike">
              <a:solidFill>
                <a:srgbClr val="82C7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8"/>
          <p:cNvSpPr txBox="1"/>
          <p:nvPr>
            <p:ph type="title"/>
          </p:nvPr>
        </p:nvSpPr>
        <p:spPr>
          <a:xfrm>
            <a:off x="1197864" y="886968"/>
            <a:ext cx="61467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6000"/>
              <a:t>02</a:t>
            </a:r>
            <a:endParaRPr/>
          </a:p>
        </p:txBody>
      </p:sp>
      <p:sp>
        <p:nvSpPr>
          <p:cNvPr id="443" name="Google Shape;443;p8"/>
          <p:cNvSpPr txBox="1"/>
          <p:nvPr>
            <p:ph idx="2" type="title"/>
          </p:nvPr>
        </p:nvSpPr>
        <p:spPr>
          <a:xfrm>
            <a:off x="1984502" y="1889856"/>
            <a:ext cx="5175000" cy="13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</a:pPr>
            <a:r>
              <a:rPr b="1" lang="en" sz="4100">
                <a:latin typeface="Montserrat"/>
                <a:ea typeface="Montserrat"/>
                <a:cs typeface="Montserrat"/>
                <a:sym typeface="Montserrat"/>
              </a:rPr>
              <a:t>Related Work</a:t>
            </a:r>
            <a:endParaRPr sz="6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9"/>
          <p:cNvSpPr txBox="1"/>
          <p:nvPr>
            <p:ph type="title"/>
          </p:nvPr>
        </p:nvSpPr>
        <p:spPr>
          <a:xfrm>
            <a:off x="652100" y="1742700"/>
            <a:ext cx="45282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50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6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t>Mixed shopping platforms like Nike's, offering products both online and in physical stores, are not meeting expectations.</a:t>
            </a:r>
            <a:endParaRPr b="1" sz="1600">
              <a:solidFill>
                <a:srgbClr val="F2F2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400"/>
          </a:p>
        </p:txBody>
      </p:sp>
      <p:sp>
        <p:nvSpPr>
          <p:cNvPr id="449" name="Google Shape;449;p9"/>
          <p:cNvSpPr txBox="1"/>
          <p:nvPr>
            <p:ph idx="2" type="title"/>
          </p:nvPr>
        </p:nvSpPr>
        <p:spPr>
          <a:xfrm>
            <a:off x="257425" y="997275"/>
            <a:ext cx="3179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</a:pPr>
            <a:r>
              <a:rPr b="1" lang="en"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Related Work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grpSp>
        <p:nvGrpSpPr>
          <p:cNvPr id="450" name="Google Shape;450;p9"/>
          <p:cNvGrpSpPr/>
          <p:nvPr/>
        </p:nvGrpSpPr>
        <p:grpSpPr>
          <a:xfrm>
            <a:off x="5016334" y="686921"/>
            <a:ext cx="4024691" cy="4327904"/>
            <a:chOff x="4715134" y="276196"/>
            <a:chExt cx="4024691" cy="4327904"/>
          </a:xfrm>
        </p:grpSpPr>
        <p:pic>
          <p:nvPicPr>
            <p:cNvPr id="451" name="Google Shape;451;p9"/>
            <p:cNvPicPr preferRelativeResize="0"/>
            <p:nvPr/>
          </p:nvPicPr>
          <p:blipFill rotWithShape="1">
            <a:blip r:embed="rId3">
              <a:alphaModFix/>
            </a:blip>
            <a:srcRect b="3655" l="4775" r="2862" t="5169"/>
            <a:stretch/>
          </p:blipFill>
          <p:spPr>
            <a:xfrm flipH="1">
              <a:off x="7040874" y="2213925"/>
              <a:ext cx="1698951" cy="2390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9"/>
            <p:cNvPicPr preferRelativeResize="0"/>
            <p:nvPr/>
          </p:nvPicPr>
          <p:blipFill rotWithShape="1">
            <a:blip r:embed="rId4">
              <a:alphaModFix/>
            </a:blip>
            <a:srcRect b="11940" l="0" r="12572" t="0"/>
            <a:stretch/>
          </p:blipFill>
          <p:spPr>
            <a:xfrm flipH="1" rot="-2255499">
              <a:off x="4936676" y="2933527"/>
              <a:ext cx="1255894" cy="1153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9"/>
            <p:cNvPicPr preferRelativeResize="0"/>
            <p:nvPr/>
          </p:nvPicPr>
          <p:blipFill rotWithShape="1">
            <a:blip r:embed="rId5">
              <a:alphaModFix/>
            </a:blip>
            <a:srcRect b="272390" l="496850" r="-496850" t="-272390"/>
            <a:stretch/>
          </p:blipFill>
          <p:spPr>
            <a:xfrm>
              <a:off x="6102676" y="2213923"/>
              <a:ext cx="704648" cy="642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9"/>
            <p:cNvPicPr preferRelativeResize="0"/>
            <p:nvPr/>
          </p:nvPicPr>
          <p:blipFill rotWithShape="1">
            <a:blip r:embed="rId6">
              <a:alphaModFix/>
            </a:blip>
            <a:srcRect b="0" l="18505" r="23864" t="0"/>
            <a:stretch/>
          </p:blipFill>
          <p:spPr>
            <a:xfrm rot="933720">
              <a:off x="7559067" y="332237"/>
              <a:ext cx="533039" cy="8435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5" name="Google Shape;455;p9"/>
          <p:cNvGrpSpPr/>
          <p:nvPr/>
        </p:nvGrpSpPr>
        <p:grpSpPr>
          <a:xfrm>
            <a:off x="158573" y="1545344"/>
            <a:ext cx="456445" cy="440484"/>
            <a:chOff x="1482941" y="4992125"/>
            <a:chExt cx="491700" cy="481825"/>
          </a:xfrm>
        </p:grpSpPr>
        <p:sp>
          <p:nvSpPr>
            <p:cNvPr id="456" name="Google Shape;456;p9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1482941" y="5039193"/>
              <a:ext cx="491700" cy="425700"/>
            </a:xfrm>
            <a:prstGeom prst="mathMultiply">
              <a:avLst>
                <a:gd fmla="val 23520" name="adj1"/>
              </a:avLst>
            </a:pr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 cap="flat" cmpd="sng" w="19050">
              <a:solidFill>
                <a:srgbClr val="2F2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458" name="Google Shape;458;p9"/>
          <p:cNvSpPr txBox="1"/>
          <p:nvPr/>
        </p:nvSpPr>
        <p:spPr>
          <a:xfrm>
            <a:off x="897950" y="3149275"/>
            <a:ext cx="40365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600" u="none" cap="none" strike="noStrike">
                <a:solidFill>
                  <a:srgbClr val="F2F2F2"/>
                </a:solidFill>
                <a:highlight>
                  <a:srgbClr val="171717"/>
                </a:highlight>
                <a:latin typeface="Roboto"/>
                <a:ea typeface="Roboto"/>
                <a:cs typeface="Roboto"/>
                <a:sym typeface="Roboto"/>
              </a:rPr>
              <a:t>Our app unites </a:t>
            </a:r>
            <a:r>
              <a:rPr b="1" i="0" lang="en" sz="1600" u="none" cap="none" strike="noStrike">
                <a:solidFill>
                  <a:srgbClr val="82C7A5"/>
                </a:solidFill>
                <a:highlight>
                  <a:srgbClr val="171717"/>
                </a:highlight>
                <a:latin typeface="Roboto"/>
                <a:ea typeface="Roboto"/>
                <a:cs typeface="Roboto"/>
                <a:sym typeface="Roboto"/>
              </a:rPr>
              <a:t>local brands</a:t>
            </a:r>
            <a:r>
              <a:rPr b="1" i="0" lang="en" sz="1600" u="none" cap="none" strike="noStrike">
                <a:solidFill>
                  <a:srgbClr val="F2F2F2"/>
                </a:solidFill>
                <a:highlight>
                  <a:srgbClr val="171717"/>
                </a:highlight>
                <a:latin typeface="Roboto"/>
                <a:ea typeface="Roboto"/>
                <a:cs typeface="Roboto"/>
                <a:sym typeface="Roboto"/>
              </a:rPr>
              <a:t> on one platform, eliminating the need for them to be present in both online and physical stores.</a:t>
            </a:r>
            <a:endParaRPr b="1" i="0" sz="1900" u="none" cap="none" strike="noStrike">
              <a:solidFill>
                <a:srgbClr val="F2F2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grpSp>
        <p:nvGrpSpPr>
          <p:cNvPr id="459" name="Google Shape;459;p9"/>
          <p:cNvGrpSpPr/>
          <p:nvPr/>
        </p:nvGrpSpPr>
        <p:grpSpPr>
          <a:xfrm>
            <a:off x="257435" y="3280223"/>
            <a:ext cx="558628" cy="440484"/>
            <a:chOff x="1492675" y="4992125"/>
            <a:chExt cx="481825" cy="481825"/>
          </a:xfrm>
        </p:grpSpPr>
        <p:sp>
          <p:nvSpPr>
            <p:cNvPr id="460" name="Google Shape;460;p9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adFill>
              <a:gsLst>
                <a:gs pos="0">
                  <a:srgbClr val="D9D9D9"/>
                </a:gs>
                <a:gs pos="46000">
                  <a:srgbClr val="82C7A5"/>
                </a:gs>
                <a:gs pos="66000">
                  <a:srgbClr val="0145AC"/>
                </a:gs>
                <a:gs pos="100000">
                  <a:srgbClr val="EECE1A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11E69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rban Clothing Brand Pitch Deck by Slidesgo">
  <a:themeElements>
    <a:clrScheme name="Simple Light">
      <a:dk1>
        <a:srgbClr val="B8A5E3"/>
      </a:dk1>
      <a:lt1>
        <a:srgbClr val="FFFFFF"/>
      </a:lt1>
      <a:dk2>
        <a:srgbClr val="7496F9"/>
      </a:dk2>
      <a:lt2>
        <a:srgbClr val="F5BD53"/>
      </a:lt2>
      <a:accent1>
        <a:srgbClr val="EFDFF4"/>
      </a:accent1>
      <a:accent2>
        <a:srgbClr val="19191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